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256" r:id="rId2"/>
    <p:sldId id="265" r:id="rId3"/>
    <p:sldId id="326" r:id="rId4"/>
    <p:sldId id="267" r:id="rId5"/>
    <p:sldId id="278" r:id="rId6"/>
    <p:sldId id="322" r:id="rId7"/>
    <p:sldId id="325" r:id="rId8"/>
    <p:sldId id="321" r:id="rId9"/>
    <p:sldId id="281" r:id="rId10"/>
    <p:sldId id="282" r:id="rId11"/>
    <p:sldId id="283" r:id="rId12"/>
    <p:sldId id="284" r:id="rId13"/>
    <p:sldId id="280" r:id="rId14"/>
    <p:sldId id="271" r:id="rId15"/>
    <p:sldId id="273" r:id="rId16"/>
    <p:sldId id="275" r:id="rId17"/>
    <p:sldId id="274" r:id="rId18"/>
    <p:sldId id="323" r:id="rId19"/>
    <p:sldId id="277" r:id="rId20"/>
    <p:sldId id="276" r:id="rId21"/>
    <p:sldId id="272" r:id="rId22"/>
    <p:sldId id="319" r:id="rId23"/>
    <p:sldId id="268" r:id="rId24"/>
    <p:sldId id="299" r:id="rId25"/>
    <p:sldId id="310" r:id="rId26"/>
    <p:sldId id="301" r:id="rId27"/>
    <p:sldId id="320" r:id="rId28"/>
    <p:sldId id="291" r:id="rId29"/>
    <p:sldId id="309" r:id="rId30"/>
    <p:sldId id="308" r:id="rId31"/>
    <p:sldId id="305" r:id="rId32"/>
    <p:sldId id="297" r:id="rId33"/>
    <p:sldId id="298" r:id="rId34"/>
    <p:sldId id="314" r:id="rId35"/>
    <p:sldId id="327" r:id="rId36"/>
    <p:sldId id="285" r:id="rId37"/>
    <p:sldId id="286" r:id="rId38"/>
    <p:sldId id="287" r:id="rId39"/>
    <p:sldId id="269" r:id="rId40"/>
    <p:sldId id="270" r:id="rId41"/>
    <p:sldId id="318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>
        <p:scale>
          <a:sx n="70" d="100"/>
          <a:sy n="70" d="100"/>
        </p:scale>
        <p:origin x="-1554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504815-5815-48D1-9CA2-A341B04AE3F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18EBCBA-80EA-455D-9BDD-4856A6ABC3E1}">
      <dgm:prSet phldrT="[Text]"/>
      <dgm:spPr/>
      <dgm:t>
        <a:bodyPr/>
        <a:lstStyle/>
        <a:p>
          <a:r>
            <a:rPr lang="en-US" dirty="0" smtClean="0"/>
            <a:t>X1- original signal</a:t>
          </a:r>
          <a:endParaRPr lang="en-US" dirty="0"/>
        </a:p>
      </dgm:t>
    </dgm:pt>
    <dgm:pt modelId="{0EC257AD-DA04-46DE-8912-91A327EFB438}" type="parTrans" cxnId="{534A27DD-A1CF-4834-AAEE-5B230AF9DE5F}">
      <dgm:prSet/>
      <dgm:spPr/>
      <dgm:t>
        <a:bodyPr/>
        <a:lstStyle/>
        <a:p>
          <a:endParaRPr lang="en-US"/>
        </a:p>
      </dgm:t>
    </dgm:pt>
    <dgm:pt modelId="{EF7C8DDC-E3C1-44C3-9607-58F76D6215B8}" type="sibTrans" cxnId="{534A27DD-A1CF-4834-AAEE-5B230AF9DE5F}">
      <dgm:prSet/>
      <dgm:spPr/>
      <dgm:t>
        <a:bodyPr/>
        <a:lstStyle/>
        <a:p>
          <a:endParaRPr lang="en-US"/>
        </a:p>
      </dgm:t>
    </dgm:pt>
    <dgm:pt modelId="{BA997C62-A2A1-42A8-8E9B-2543D91237BB}">
      <dgm:prSet phldrT="[Text]"/>
      <dgm:spPr/>
      <dgm:t>
        <a:bodyPr/>
        <a:lstStyle/>
        <a:p>
          <a:r>
            <a:rPr lang="en-US" dirty="0" smtClean="0"/>
            <a:t>Filter</a:t>
          </a:r>
          <a:endParaRPr lang="en-US" dirty="0"/>
        </a:p>
      </dgm:t>
    </dgm:pt>
    <dgm:pt modelId="{8E7D1421-9F36-495C-B7CB-E4618E6340CE}" type="parTrans" cxnId="{A71E7FF0-019C-4460-AE13-FB857417994D}">
      <dgm:prSet/>
      <dgm:spPr/>
      <dgm:t>
        <a:bodyPr/>
        <a:lstStyle/>
        <a:p>
          <a:endParaRPr lang="en-US"/>
        </a:p>
      </dgm:t>
    </dgm:pt>
    <dgm:pt modelId="{640B6E52-CDEF-44DB-8D33-37575F9603FA}" type="sibTrans" cxnId="{A71E7FF0-019C-4460-AE13-FB857417994D}">
      <dgm:prSet/>
      <dgm:spPr/>
      <dgm:t>
        <a:bodyPr/>
        <a:lstStyle/>
        <a:p>
          <a:endParaRPr lang="en-US"/>
        </a:p>
      </dgm:t>
    </dgm:pt>
    <dgm:pt modelId="{9D2BB794-166A-45C9-9BB6-289AE161E6B0}">
      <dgm:prSet phldrT="[Text]"/>
      <dgm:spPr/>
      <dgm:t>
        <a:bodyPr/>
        <a:lstStyle/>
        <a:p>
          <a:r>
            <a:rPr lang="en-US" dirty="0" smtClean="0"/>
            <a:t>Final signal</a:t>
          </a:r>
          <a:endParaRPr lang="en-US" dirty="0"/>
        </a:p>
      </dgm:t>
    </dgm:pt>
    <dgm:pt modelId="{9F1D3598-9359-4B5A-B34E-9D403A1C6F18}" type="parTrans" cxnId="{8C60B281-3B1E-4C23-91CF-DE018335D65C}">
      <dgm:prSet/>
      <dgm:spPr/>
      <dgm:t>
        <a:bodyPr/>
        <a:lstStyle/>
        <a:p>
          <a:endParaRPr lang="en-US"/>
        </a:p>
      </dgm:t>
    </dgm:pt>
    <dgm:pt modelId="{726A464D-A41F-4711-B7EF-5950A02B3A9A}" type="sibTrans" cxnId="{8C60B281-3B1E-4C23-91CF-DE018335D65C}">
      <dgm:prSet/>
      <dgm:spPr/>
      <dgm:t>
        <a:bodyPr/>
        <a:lstStyle/>
        <a:p>
          <a:endParaRPr lang="en-US"/>
        </a:p>
      </dgm:t>
    </dgm:pt>
    <dgm:pt modelId="{7EF4803F-7DDC-4A90-AF56-CABF42F86802}" type="pres">
      <dgm:prSet presAssocID="{79504815-5815-48D1-9CA2-A341B04AE3F3}" presName="Name0" presStyleCnt="0">
        <dgm:presLayoutVars>
          <dgm:dir/>
          <dgm:resizeHandles val="exact"/>
        </dgm:presLayoutVars>
      </dgm:prSet>
      <dgm:spPr/>
    </dgm:pt>
    <dgm:pt modelId="{7BA36BE9-D959-48C2-A5AC-830280CFE058}" type="pres">
      <dgm:prSet presAssocID="{318EBCBA-80EA-455D-9BDD-4856A6ABC3E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EE520F-BF1D-48EE-AD19-B0E7F82B610B}" type="pres">
      <dgm:prSet presAssocID="{EF7C8DDC-E3C1-44C3-9607-58F76D6215B8}" presName="sibTrans" presStyleLbl="sibTrans2D1" presStyleIdx="0" presStyleCnt="2"/>
      <dgm:spPr/>
      <dgm:t>
        <a:bodyPr/>
        <a:lstStyle/>
        <a:p>
          <a:endParaRPr lang="en-US"/>
        </a:p>
      </dgm:t>
    </dgm:pt>
    <dgm:pt modelId="{6994A1DA-87BA-498E-95BA-46AFD1BC5234}" type="pres">
      <dgm:prSet presAssocID="{EF7C8DDC-E3C1-44C3-9607-58F76D6215B8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ABB8E9C-6DD5-407D-9970-27A608AFF659}" type="pres">
      <dgm:prSet presAssocID="{BA997C62-A2A1-42A8-8E9B-2543D91237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4D57C5-9BA2-49F1-A777-EBF5F3292EF6}" type="pres">
      <dgm:prSet presAssocID="{640B6E52-CDEF-44DB-8D33-37575F9603F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7D6DBEF-D064-4919-96C4-80E21EF428F2}" type="pres">
      <dgm:prSet presAssocID="{640B6E52-CDEF-44DB-8D33-37575F9603F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E295A305-EB5E-4B7D-8977-6A1BD9BF4EC7}" type="pres">
      <dgm:prSet presAssocID="{9D2BB794-166A-45C9-9BB6-289AE161E6B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C60B281-3B1E-4C23-91CF-DE018335D65C}" srcId="{79504815-5815-48D1-9CA2-A341B04AE3F3}" destId="{9D2BB794-166A-45C9-9BB6-289AE161E6B0}" srcOrd="2" destOrd="0" parTransId="{9F1D3598-9359-4B5A-B34E-9D403A1C6F18}" sibTransId="{726A464D-A41F-4711-B7EF-5950A02B3A9A}"/>
    <dgm:cxn modelId="{D7460E56-ABF0-4E62-8758-095068675681}" type="presOf" srcId="{BA997C62-A2A1-42A8-8E9B-2543D91237BB}" destId="{5ABB8E9C-6DD5-407D-9970-27A608AFF659}" srcOrd="0" destOrd="0" presId="urn:microsoft.com/office/officeart/2005/8/layout/process1"/>
    <dgm:cxn modelId="{DF94550D-7A0B-493E-B5CA-EDE8C8D5410A}" type="presOf" srcId="{EF7C8DDC-E3C1-44C3-9607-58F76D6215B8}" destId="{6994A1DA-87BA-498E-95BA-46AFD1BC5234}" srcOrd="1" destOrd="0" presId="urn:microsoft.com/office/officeart/2005/8/layout/process1"/>
    <dgm:cxn modelId="{2A0136DF-01B6-48DB-A87A-2D402F89CF91}" type="presOf" srcId="{640B6E52-CDEF-44DB-8D33-37575F9603FA}" destId="{57D6DBEF-D064-4919-96C4-80E21EF428F2}" srcOrd="1" destOrd="0" presId="urn:microsoft.com/office/officeart/2005/8/layout/process1"/>
    <dgm:cxn modelId="{EF6EBF82-AA35-4C70-85F0-90B78591BB0D}" type="presOf" srcId="{EF7C8DDC-E3C1-44C3-9607-58F76D6215B8}" destId="{0AEE520F-BF1D-48EE-AD19-B0E7F82B610B}" srcOrd="0" destOrd="0" presId="urn:microsoft.com/office/officeart/2005/8/layout/process1"/>
    <dgm:cxn modelId="{A71E7FF0-019C-4460-AE13-FB857417994D}" srcId="{79504815-5815-48D1-9CA2-A341B04AE3F3}" destId="{BA997C62-A2A1-42A8-8E9B-2543D91237BB}" srcOrd="1" destOrd="0" parTransId="{8E7D1421-9F36-495C-B7CB-E4618E6340CE}" sibTransId="{640B6E52-CDEF-44DB-8D33-37575F9603FA}"/>
    <dgm:cxn modelId="{A802BF8D-692E-47CE-9EFD-384FE444DAFC}" type="presOf" srcId="{640B6E52-CDEF-44DB-8D33-37575F9603FA}" destId="{9E4D57C5-9BA2-49F1-A777-EBF5F3292EF6}" srcOrd="0" destOrd="0" presId="urn:microsoft.com/office/officeart/2005/8/layout/process1"/>
    <dgm:cxn modelId="{AF467636-1240-4397-B7F4-7EE767D438FD}" type="presOf" srcId="{9D2BB794-166A-45C9-9BB6-289AE161E6B0}" destId="{E295A305-EB5E-4B7D-8977-6A1BD9BF4EC7}" srcOrd="0" destOrd="0" presId="urn:microsoft.com/office/officeart/2005/8/layout/process1"/>
    <dgm:cxn modelId="{98DE47F9-790F-4C91-9F94-512180CB6174}" type="presOf" srcId="{318EBCBA-80EA-455D-9BDD-4856A6ABC3E1}" destId="{7BA36BE9-D959-48C2-A5AC-830280CFE058}" srcOrd="0" destOrd="0" presId="urn:microsoft.com/office/officeart/2005/8/layout/process1"/>
    <dgm:cxn modelId="{8B6F061F-6F43-466F-8009-89F49E046392}" type="presOf" srcId="{79504815-5815-48D1-9CA2-A341B04AE3F3}" destId="{7EF4803F-7DDC-4A90-AF56-CABF42F86802}" srcOrd="0" destOrd="0" presId="urn:microsoft.com/office/officeart/2005/8/layout/process1"/>
    <dgm:cxn modelId="{534A27DD-A1CF-4834-AAEE-5B230AF9DE5F}" srcId="{79504815-5815-48D1-9CA2-A341B04AE3F3}" destId="{318EBCBA-80EA-455D-9BDD-4856A6ABC3E1}" srcOrd="0" destOrd="0" parTransId="{0EC257AD-DA04-46DE-8912-91A327EFB438}" sibTransId="{EF7C8DDC-E3C1-44C3-9607-58F76D6215B8}"/>
    <dgm:cxn modelId="{AD72BCFC-A269-42DB-A6B9-EDF5DCD8CB3D}" type="presParOf" srcId="{7EF4803F-7DDC-4A90-AF56-CABF42F86802}" destId="{7BA36BE9-D959-48C2-A5AC-830280CFE058}" srcOrd="0" destOrd="0" presId="urn:microsoft.com/office/officeart/2005/8/layout/process1"/>
    <dgm:cxn modelId="{FF917923-8944-49D0-BB41-C8757EF75BD1}" type="presParOf" srcId="{7EF4803F-7DDC-4A90-AF56-CABF42F86802}" destId="{0AEE520F-BF1D-48EE-AD19-B0E7F82B610B}" srcOrd="1" destOrd="0" presId="urn:microsoft.com/office/officeart/2005/8/layout/process1"/>
    <dgm:cxn modelId="{A4E0F918-7C16-4DBE-884D-B89D57D5724F}" type="presParOf" srcId="{0AEE520F-BF1D-48EE-AD19-B0E7F82B610B}" destId="{6994A1DA-87BA-498E-95BA-46AFD1BC5234}" srcOrd="0" destOrd="0" presId="urn:microsoft.com/office/officeart/2005/8/layout/process1"/>
    <dgm:cxn modelId="{7CB9511E-5590-4A3B-9CFA-2906D5EA6900}" type="presParOf" srcId="{7EF4803F-7DDC-4A90-AF56-CABF42F86802}" destId="{5ABB8E9C-6DD5-407D-9970-27A608AFF659}" srcOrd="2" destOrd="0" presId="urn:microsoft.com/office/officeart/2005/8/layout/process1"/>
    <dgm:cxn modelId="{E218FFFB-BA7A-4E2B-8A4D-FD25891A384B}" type="presParOf" srcId="{7EF4803F-7DDC-4A90-AF56-CABF42F86802}" destId="{9E4D57C5-9BA2-49F1-A777-EBF5F3292EF6}" srcOrd="3" destOrd="0" presId="urn:microsoft.com/office/officeart/2005/8/layout/process1"/>
    <dgm:cxn modelId="{3746612C-65AE-472D-A5BD-B296CC647AF5}" type="presParOf" srcId="{9E4D57C5-9BA2-49F1-A777-EBF5F3292EF6}" destId="{57D6DBEF-D064-4919-96C4-80E21EF428F2}" srcOrd="0" destOrd="0" presId="urn:microsoft.com/office/officeart/2005/8/layout/process1"/>
    <dgm:cxn modelId="{8ACEC9FD-3C0D-4318-B71E-DA4F58C7DE54}" type="presParOf" srcId="{7EF4803F-7DDC-4A90-AF56-CABF42F86802}" destId="{E295A305-EB5E-4B7D-8977-6A1BD9BF4EC7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2C1ABC-CF5B-40EB-A911-94090456B20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2C8F976F-CB6B-465A-AEE1-1651430E5740}">
      <dgm:prSet phldrT="[Text]"/>
      <dgm:spPr/>
      <dgm:t>
        <a:bodyPr/>
        <a:lstStyle/>
        <a:p>
          <a:r>
            <a:rPr lang="en-US" dirty="0" smtClean="0"/>
            <a:t>Original signals</a:t>
          </a:r>
          <a:endParaRPr lang="en-US" dirty="0"/>
        </a:p>
      </dgm:t>
    </dgm:pt>
    <dgm:pt modelId="{C7B574F0-4F6F-4AB4-8465-C7169DF59B8C}" type="parTrans" cxnId="{FC2E63B7-98C1-480D-85EE-0050E8ED9336}">
      <dgm:prSet/>
      <dgm:spPr/>
      <dgm:t>
        <a:bodyPr/>
        <a:lstStyle/>
        <a:p>
          <a:endParaRPr lang="en-US"/>
        </a:p>
      </dgm:t>
    </dgm:pt>
    <dgm:pt modelId="{54E1CB00-0A64-4D98-8943-7CBC5E1B43E3}" type="sibTrans" cxnId="{FC2E63B7-98C1-480D-85EE-0050E8ED9336}">
      <dgm:prSet/>
      <dgm:spPr/>
      <dgm:t>
        <a:bodyPr/>
        <a:lstStyle/>
        <a:p>
          <a:endParaRPr lang="en-US"/>
        </a:p>
      </dgm:t>
    </dgm:pt>
    <dgm:pt modelId="{971D543F-EE8D-4877-821B-61D61C885BAF}">
      <dgm:prSet phldrT="[Text]"/>
      <dgm:spPr/>
      <dgm:t>
        <a:bodyPr/>
        <a:lstStyle/>
        <a:p>
          <a:r>
            <a:rPr lang="en-US" dirty="0" smtClean="0"/>
            <a:t>X1</a:t>
          </a:r>
          <a:endParaRPr lang="en-US" dirty="0"/>
        </a:p>
      </dgm:t>
    </dgm:pt>
    <dgm:pt modelId="{B7CDCC19-8286-4950-8DE7-4C2B382C708C}" type="parTrans" cxnId="{EC9BE540-6176-4FDD-8CD6-89504C8BF324}">
      <dgm:prSet/>
      <dgm:spPr/>
      <dgm:t>
        <a:bodyPr/>
        <a:lstStyle/>
        <a:p>
          <a:endParaRPr lang="en-US"/>
        </a:p>
      </dgm:t>
    </dgm:pt>
    <dgm:pt modelId="{947D8568-F714-4774-A73C-46C20A40E04E}" type="sibTrans" cxnId="{EC9BE540-6176-4FDD-8CD6-89504C8BF324}">
      <dgm:prSet/>
      <dgm:spPr/>
      <dgm:t>
        <a:bodyPr/>
        <a:lstStyle/>
        <a:p>
          <a:endParaRPr lang="en-US"/>
        </a:p>
      </dgm:t>
    </dgm:pt>
    <dgm:pt modelId="{C7A1C22F-CFFC-4717-9BA3-1973ED9FFF49}">
      <dgm:prSet phldrT="[Text]"/>
      <dgm:spPr/>
      <dgm:t>
        <a:bodyPr/>
        <a:lstStyle/>
        <a:p>
          <a:r>
            <a:rPr lang="en-US" dirty="0" smtClean="0"/>
            <a:t>Average </a:t>
          </a:r>
          <a:endParaRPr lang="en-US" dirty="0"/>
        </a:p>
      </dgm:t>
    </dgm:pt>
    <dgm:pt modelId="{3D2B85AD-5713-403A-847C-20B642B00E4A}" type="parTrans" cxnId="{6324696A-68D0-4DB1-8C74-F764B69A7E07}">
      <dgm:prSet/>
      <dgm:spPr/>
      <dgm:t>
        <a:bodyPr/>
        <a:lstStyle/>
        <a:p>
          <a:endParaRPr lang="en-US"/>
        </a:p>
      </dgm:t>
    </dgm:pt>
    <dgm:pt modelId="{3401C66B-E347-4DE5-8518-1055BFAC6C1F}" type="sibTrans" cxnId="{6324696A-68D0-4DB1-8C74-F764B69A7E07}">
      <dgm:prSet/>
      <dgm:spPr/>
      <dgm:t>
        <a:bodyPr/>
        <a:lstStyle/>
        <a:p>
          <a:endParaRPr lang="en-US"/>
        </a:p>
      </dgm:t>
    </dgm:pt>
    <dgm:pt modelId="{FD59A3B0-2A39-4029-ADDF-88F5EFCB2698}">
      <dgm:prSet phldrT="[Text]"/>
      <dgm:spPr/>
      <dgm:t>
        <a:bodyPr/>
        <a:lstStyle/>
        <a:p>
          <a:r>
            <a:rPr lang="en-US" dirty="0" smtClean="0"/>
            <a:t>X2</a:t>
          </a:r>
          <a:endParaRPr lang="en-US" dirty="0"/>
        </a:p>
      </dgm:t>
    </dgm:pt>
    <dgm:pt modelId="{188B4CCD-0A2D-4D27-845C-6ED117654DAD}" type="parTrans" cxnId="{193F98E3-6C4B-4FB4-A47F-76F05500ECC7}">
      <dgm:prSet/>
      <dgm:spPr/>
      <dgm:t>
        <a:bodyPr/>
        <a:lstStyle/>
        <a:p>
          <a:endParaRPr lang="en-US"/>
        </a:p>
      </dgm:t>
    </dgm:pt>
    <dgm:pt modelId="{00100A31-3DB1-4156-8764-9A70A050E651}" type="sibTrans" cxnId="{193F98E3-6C4B-4FB4-A47F-76F05500ECC7}">
      <dgm:prSet/>
      <dgm:spPr/>
      <dgm:t>
        <a:bodyPr/>
        <a:lstStyle/>
        <a:p>
          <a:endParaRPr lang="en-US"/>
        </a:p>
      </dgm:t>
    </dgm:pt>
    <dgm:pt modelId="{D46DE14A-139D-493D-A808-DA446C27AD97}">
      <dgm:prSet phldrT="[Text]"/>
      <dgm:spPr/>
      <dgm:t>
        <a:bodyPr/>
        <a:lstStyle/>
        <a:p>
          <a:r>
            <a:rPr lang="en-US" dirty="0" smtClean="0"/>
            <a:t>X3</a:t>
          </a:r>
          <a:endParaRPr lang="en-US" dirty="0"/>
        </a:p>
      </dgm:t>
    </dgm:pt>
    <dgm:pt modelId="{68BAF376-EA79-420E-9914-B84B492DFA76}" type="parTrans" cxnId="{5CD13764-50EB-4DFA-98C0-3B5FA8DB3983}">
      <dgm:prSet/>
      <dgm:spPr/>
      <dgm:t>
        <a:bodyPr/>
        <a:lstStyle/>
        <a:p>
          <a:endParaRPr lang="en-US"/>
        </a:p>
      </dgm:t>
    </dgm:pt>
    <dgm:pt modelId="{DD7A8C68-84E3-4561-86FA-A706F1703D0A}" type="sibTrans" cxnId="{5CD13764-50EB-4DFA-98C0-3B5FA8DB3983}">
      <dgm:prSet/>
      <dgm:spPr/>
      <dgm:t>
        <a:bodyPr/>
        <a:lstStyle/>
        <a:p>
          <a:endParaRPr lang="en-US"/>
        </a:p>
      </dgm:t>
    </dgm:pt>
    <dgm:pt modelId="{9BF4549C-3FD0-48F2-B530-86AB9794252C}">
      <dgm:prSet phldrT="[Text]"/>
      <dgm:spPr/>
      <dgm:t>
        <a:bodyPr/>
        <a:lstStyle/>
        <a:p>
          <a:r>
            <a:rPr lang="en-US" dirty="0" smtClean="0"/>
            <a:t>X4</a:t>
          </a:r>
          <a:endParaRPr lang="en-US" dirty="0"/>
        </a:p>
      </dgm:t>
    </dgm:pt>
    <dgm:pt modelId="{CFFFC501-298F-44EB-B763-F12F3E644133}" type="parTrans" cxnId="{1D84AB17-DEE8-45C5-9566-840EA1A3F808}">
      <dgm:prSet/>
      <dgm:spPr/>
      <dgm:t>
        <a:bodyPr/>
        <a:lstStyle/>
        <a:p>
          <a:endParaRPr lang="en-US"/>
        </a:p>
      </dgm:t>
    </dgm:pt>
    <dgm:pt modelId="{79DD5C5D-C988-45FA-BD9C-A22940F66A43}" type="sibTrans" cxnId="{1D84AB17-DEE8-45C5-9566-840EA1A3F808}">
      <dgm:prSet/>
      <dgm:spPr/>
      <dgm:t>
        <a:bodyPr/>
        <a:lstStyle/>
        <a:p>
          <a:endParaRPr lang="en-US"/>
        </a:p>
      </dgm:t>
    </dgm:pt>
    <dgm:pt modelId="{0F1A2E87-78C8-4E6D-B0BB-DFD7B2C51392}">
      <dgm:prSet phldrT="[Text]"/>
      <dgm:spPr/>
      <dgm:t>
        <a:bodyPr/>
        <a:lstStyle/>
        <a:p>
          <a:r>
            <a:rPr lang="en-US" dirty="0" smtClean="0"/>
            <a:t>Input Signal</a:t>
          </a:r>
          <a:endParaRPr lang="en-US" dirty="0"/>
        </a:p>
      </dgm:t>
    </dgm:pt>
    <dgm:pt modelId="{02FF1AFF-B44F-40E6-BEA0-80258499187B}" type="parTrans" cxnId="{6D93CFB8-FE2E-4D32-BCFC-B277639DF8A4}">
      <dgm:prSet/>
      <dgm:spPr/>
      <dgm:t>
        <a:bodyPr/>
        <a:lstStyle/>
        <a:p>
          <a:endParaRPr lang="en-US"/>
        </a:p>
      </dgm:t>
    </dgm:pt>
    <dgm:pt modelId="{3C693468-738B-49FA-BEEC-0BFFE674E5C2}" type="sibTrans" cxnId="{6D93CFB8-FE2E-4D32-BCFC-B277639DF8A4}">
      <dgm:prSet/>
      <dgm:spPr/>
      <dgm:t>
        <a:bodyPr/>
        <a:lstStyle/>
        <a:p>
          <a:endParaRPr lang="en-US"/>
        </a:p>
      </dgm:t>
    </dgm:pt>
    <dgm:pt modelId="{27B7DF64-758E-4A3F-BC9F-3A9BE76CC2BA}">
      <dgm:prSet phldrT="[Text]"/>
      <dgm:spPr/>
      <dgm:t>
        <a:bodyPr/>
        <a:lstStyle/>
        <a:p>
          <a:r>
            <a:rPr lang="en-US" dirty="0" smtClean="0"/>
            <a:t>Final Signal</a:t>
          </a:r>
          <a:endParaRPr lang="en-US" dirty="0"/>
        </a:p>
      </dgm:t>
    </dgm:pt>
    <dgm:pt modelId="{39E24431-EF2E-46AB-982C-8D4E2DBB4A1A}" type="parTrans" cxnId="{5A2AD7A7-7266-48DC-B4DB-9300DD02FAA4}">
      <dgm:prSet/>
      <dgm:spPr/>
      <dgm:t>
        <a:bodyPr/>
        <a:lstStyle/>
        <a:p>
          <a:endParaRPr lang="en-US"/>
        </a:p>
      </dgm:t>
    </dgm:pt>
    <dgm:pt modelId="{042A72E9-8278-4360-9B8C-D47C60643BC4}" type="sibTrans" cxnId="{5A2AD7A7-7266-48DC-B4DB-9300DD02FAA4}">
      <dgm:prSet/>
      <dgm:spPr/>
      <dgm:t>
        <a:bodyPr/>
        <a:lstStyle/>
        <a:p>
          <a:endParaRPr lang="en-US"/>
        </a:p>
      </dgm:t>
    </dgm:pt>
    <dgm:pt modelId="{4D3CD744-79AB-41CF-BEDB-D8BEC0E64A1F}">
      <dgm:prSet phldrT="[Text]"/>
      <dgm:spPr/>
      <dgm:t>
        <a:bodyPr/>
        <a:lstStyle/>
        <a:p>
          <a:r>
            <a:rPr lang="en-US" dirty="0" smtClean="0"/>
            <a:t>Filter</a:t>
          </a:r>
          <a:endParaRPr lang="en-US" dirty="0"/>
        </a:p>
      </dgm:t>
    </dgm:pt>
    <dgm:pt modelId="{6FCF4082-5DB7-4D16-BFA8-58CC3DE17795}" type="parTrans" cxnId="{59B27586-A460-453D-8CE4-8089DA1AB2B2}">
      <dgm:prSet/>
      <dgm:spPr/>
      <dgm:t>
        <a:bodyPr/>
        <a:lstStyle/>
        <a:p>
          <a:endParaRPr lang="en-US"/>
        </a:p>
      </dgm:t>
    </dgm:pt>
    <dgm:pt modelId="{66D2EA58-06B3-4864-B044-0ACA57C05378}" type="sibTrans" cxnId="{59B27586-A460-453D-8CE4-8089DA1AB2B2}">
      <dgm:prSet/>
      <dgm:spPr/>
      <dgm:t>
        <a:bodyPr/>
        <a:lstStyle/>
        <a:p>
          <a:endParaRPr lang="en-US"/>
        </a:p>
      </dgm:t>
    </dgm:pt>
    <dgm:pt modelId="{8F4E7F73-9C90-44F8-A93D-DD5FC660620D}" type="pres">
      <dgm:prSet presAssocID="{732C1ABC-CF5B-40EB-A911-94090456B20C}" presName="Name0" presStyleCnt="0">
        <dgm:presLayoutVars>
          <dgm:dir/>
          <dgm:resizeHandles val="exact"/>
        </dgm:presLayoutVars>
      </dgm:prSet>
      <dgm:spPr/>
    </dgm:pt>
    <dgm:pt modelId="{7499A6B9-D5ED-456F-95E9-D5A530FF8594}" type="pres">
      <dgm:prSet presAssocID="{2C8F976F-CB6B-465A-AEE1-1651430E574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53AA29-FCCA-4974-8808-C392DF2836A9}" type="pres">
      <dgm:prSet presAssocID="{54E1CB00-0A64-4D98-8943-7CBC5E1B43E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14FD5C2D-2E07-4DEB-8FD2-49364EAE6191}" type="pres">
      <dgm:prSet presAssocID="{54E1CB00-0A64-4D98-8943-7CBC5E1B43E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CFAEE6E7-3C34-4D79-9A69-215B8FD2D75A}" type="pres">
      <dgm:prSet presAssocID="{C7A1C22F-CFFC-4717-9BA3-1973ED9FFF4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1992A9-DAD9-4F13-9663-C2AE92647F69}" type="pres">
      <dgm:prSet presAssocID="{3401C66B-E347-4DE5-8518-1055BFAC6C1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EACAB2A1-3CE3-49E0-9EE3-09B6B272759D}" type="pres">
      <dgm:prSet presAssocID="{3401C66B-E347-4DE5-8518-1055BFAC6C1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A8CBC03-E85F-45DD-B564-7B73AA9FEFE9}" type="pres">
      <dgm:prSet presAssocID="{0F1A2E87-78C8-4E6D-B0BB-DFD7B2C5139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E7C568-14E5-4149-A5D4-F6EB885A4241}" type="pres">
      <dgm:prSet presAssocID="{3C693468-738B-49FA-BEEC-0BFFE674E5C2}" presName="sibTrans" presStyleLbl="sibTrans2D1" presStyleIdx="2" presStyleCnt="4"/>
      <dgm:spPr/>
      <dgm:t>
        <a:bodyPr/>
        <a:lstStyle/>
        <a:p>
          <a:endParaRPr lang="en-US"/>
        </a:p>
      </dgm:t>
    </dgm:pt>
    <dgm:pt modelId="{49D18DF0-7643-4E2D-9D48-F15B78D2BC43}" type="pres">
      <dgm:prSet presAssocID="{3C693468-738B-49FA-BEEC-0BFFE674E5C2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1DC70BAC-F7D2-45F1-8C9C-7721C7F00F43}" type="pres">
      <dgm:prSet presAssocID="{4D3CD744-79AB-41CF-BEDB-D8BEC0E64A1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8D5365-830B-416E-836D-3BB89A0F6903}" type="pres">
      <dgm:prSet presAssocID="{66D2EA58-06B3-4864-B044-0ACA57C05378}" presName="sibTrans" presStyleLbl="sibTrans2D1" presStyleIdx="3" presStyleCnt="4"/>
      <dgm:spPr/>
      <dgm:t>
        <a:bodyPr/>
        <a:lstStyle/>
        <a:p>
          <a:endParaRPr lang="en-US"/>
        </a:p>
      </dgm:t>
    </dgm:pt>
    <dgm:pt modelId="{A19F9C3F-75F8-4D4B-9139-0A581E4745E8}" type="pres">
      <dgm:prSet presAssocID="{66D2EA58-06B3-4864-B044-0ACA57C05378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3301FF3-67B2-48C6-B1AE-EB8FD2F6CFA6}" type="pres">
      <dgm:prSet presAssocID="{27B7DF64-758E-4A3F-BC9F-3A9BE76CC2B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4DB52C-6BF6-4CD2-AFF1-B07BBA4939CB}" type="presOf" srcId="{971D543F-EE8D-4877-821B-61D61C885BAF}" destId="{7499A6B9-D5ED-456F-95E9-D5A530FF8594}" srcOrd="0" destOrd="1" presId="urn:microsoft.com/office/officeart/2005/8/layout/process1"/>
    <dgm:cxn modelId="{772767C7-0928-49BF-9D1B-1DE64E47E45C}" type="presOf" srcId="{54E1CB00-0A64-4D98-8943-7CBC5E1B43E3}" destId="{EE53AA29-FCCA-4974-8808-C392DF2836A9}" srcOrd="0" destOrd="0" presId="urn:microsoft.com/office/officeart/2005/8/layout/process1"/>
    <dgm:cxn modelId="{EC9BE540-6176-4FDD-8CD6-89504C8BF324}" srcId="{2C8F976F-CB6B-465A-AEE1-1651430E5740}" destId="{971D543F-EE8D-4877-821B-61D61C885BAF}" srcOrd="0" destOrd="0" parTransId="{B7CDCC19-8286-4950-8DE7-4C2B382C708C}" sibTransId="{947D8568-F714-4774-A73C-46C20A40E04E}"/>
    <dgm:cxn modelId="{7B0CC6AE-6F34-434B-86E7-497B0F2E8A50}" type="presOf" srcId="{3401C66B-E347-4DE5-8518-1055BFAC6C1F}" destId="{EACAB2A1-3CE3-49E0-9EE3-09B6B272759D}" srcOrd="1" destOrd="0" presId="urn:microsoft.com/office/officeart/2005/8/layout/process1"/>
    <dgm:cxn modelId="{8FF49ED7-67DB-4F2F-A42F-CF3C7E91F78D}" type="presOf" srcId="{4D3CD744-79AB-41CF-BEDB-D8BEC0E64A1F}" destId="{1DC70BAC-F7D2-45F1-8C9C-7721C7F00F43}" srcOrd="0" destOrd="0" presId="urn:microsoft.com/office/officeart/2005/8/layout/process1"/>
    <dgm:cxn modelId="{1D84AB17-DEE8-45C5-9566-840EA1A3F808}" srcId="{2C8F976F-CB6B-465A-AEE1-1651430E5740}" destId="{9BF4549C-3FD0-48F2-B530-86AB9794252C}" srcOrd="3" destOrd="0" parTransId="{CFFFC501-298F-44EB-B763-F12F3E644133}" sibTransId="{79DD5C5D-C988-45FA-BD9C-A22940F66A43}"/>
    <dgm:cxn modelId="{C15FCF30-57DD-44D4-B9FE-B27EE0AD4D58}" type="presOf" srcId="{54E1CB00-0A64-4D98-8943-7CBC5E1B43E3}" destId="{14FD5C2D-2E07-4DEB-8FD2-49364EAE6191}" srcOrd="1" destOrd="0" presId="urn:microsoft.com/office/officeart/2005/8/layout/process1"/>
    <dgm:cxn modelId="{44811B07-5F79-4CAB-BC4F-1FF35A355EE8}" type="presOf" srcId="{0F1A2E87-78C8-4E6D-B0BB-DFD7B2C51392}" destId="{5A8CBC03-E85F-45DD-B564-7B73AA9FEFE9}" srcOrd="0" destOrd="0" presId="urn:microsoft.com/office/officeart/2005/8/layout/process1"/>
    <dgm:cxn modelId="{1CE95DAB-4741-4226-9669-E2300313FE53}" type="presOf" srcId="{2C8F976F-CB6B-465A-AEE1-1651430E5740}" destId="{7499A6B9-D5ED-456F-95E9-D5A530FF8594}" srcOrd="0" destOrd="0" presId="urn:microsoft.com/office/officeart/2005/8/layout/process1"/>
    <dgm:cxn modelId="{6324696A-68D0-4DB1-8C74-F764B69A7E07}" srcId="{732C1ABC-CF5B-40EB-A911-94090456B20C}" destId="{C7A1C22F-CFFC-4717-9BA3-1973ED9FFF49}" srcOrd="1" destOrd="0" parTransId="{3D2B85AD-5713-403A-847C-20B642B00E4A}" sibTransId="{3401C66B-E347-4DE5-8518-1055BFAC6C1F}"/>
    <dgm:cxn modelId="{DA927705-EB97-474F-ABE8-80CFAF99ADCD}" type="presOf" srcId="{27B7DF64-758E-4A3F-BC9F-3A9BE76CC2BA}" destId="{A3301FF3-67B2-48C6-B1AE-EB8FD2F6CFA6}" srcOrd="0" destOrd="0" presId="urn:microsoft.com/office/officeart/2005/8/layout/process1"/>
    <dgm:cxn modelId="{CCA257C2-0010-45CD-8A6B-931360B67527}" type="presOf" srcId="{66D2EA58-06B3-4864-B044-0ACA57C05378}" destId="{A19F9C3F-75F8-4D4B-9139-0A581E4745E8}" srcOrd="1" destOrd="0" presId="urn:microsoft.com/office/officeart/2005/8/layout/process1"/>
    <dgm:cxn modelId="{59B27586-A460-453D-8CE4-8089DA1AB2B2}" srcId="{732C1ABC-CF5B-40EB-A911-94090456B20C}" destId="{4D3CD744-79AB-41CF-BEDB-D8BEC0E64A1F}" srcOrd="3" destOrd="0" parTransId="{6FCF4082-5DB7-4D16-BFA8-58CC3DE17795}" sibTransId="{66D2EA58-06B3-4864-B044-0ACA57C05378}"/>
    <dgm:cxn modelId="{5CD13764-50EB-4DFA-98C0-3B5FA8DB3983}" srcId="{2C8F976F-CB6B-465A-AEE1-1651430E5740}" destId="{D46DE14A-139D-493D-A808-DA446C27AD97}" srcOrd="2" destOrd="0" parTransId="{68BAF376-EA79-420E-9914-B84B492DFA76}" sibTransId="{DD7A8C68-84E3-4561-86FA-A706F1703D0A}"/>
    <dgm:cxn modelId="{606A377B-716C-490E-915F-8B272096192F}" type="presOf" srcId="{9BF4549C-3FD0-48F2-B530-86AB9794252C}" destId="{7499A6B9-D5ED-456F-95E9-D5A530FF8594}" srcOrd="0" destOrd="4" presId="urn:microsoft.com/office/officeart/2005/8/layout/process1"/>
    <dgm:cxn modelId="{359D443E-CE0A-437C-A2C1-58855980CAD5}" type="presOf" srcId="{3401C66B-E347-4DE5-8518-1055BFAC6C1F}" destId="{321992A9-DAD9-4F13-9663-C2AE92647F69}" srcOrd="0" destOrd="0" presId="urn:microsoft.com/office/officeart/2005/8/layout/process1"/>
    <dgm:cxn modelId="{EA37EEBE-61C6-4A54-9DB0-6B7E229DB81F}" type="presOf" srcId="{C7A1C22F-CFFC-4717-9BA3-1973ED9FFF49}" destId="{CFAEE6E7-3C34-4D79-9A69-215B8FD2D75A}" srcOrd="0" destOrd="0" presId="urn:microsoft.com/office/officeart/2005/8/layout/process1"/>
    <dgm:cxn modelId="{1CD0168A-4F15-4635-B677-4440967A46C7}" type="presOf" srcId="{3C693468-738B-49FA-BEEC-0BFFE674E5C2}" destId="{49D18DF0-7643-4E2D-9D48-F15B78D2BC43}" srcOrd="1" destOrd="0" presId="urn:microsoft.com/office/officeart/2005/8/layout/process1"/>
    <dgm:cxn modelId="{2D1C75C4-FF89-477C-B0D1-DBF511335163}" type="presOf" srcId="{732C1ABC-CF5B-40EB-A911-94090456B20C}" destId="{8F4E7F73-9C90-44F8-A93D-DD5FC660620D}" srcOrd="0" destOrd="0" presId="urn:microsoft.com/office/officeart/2005/8/layout/process1"/>
    <dgm:cxn modelId="{0168F9FF-7A39-4603-9A1A-750FB990BB08}" type="presOf" srcId="{3C693468-738B-49FA-BEEC-0BFFE674E5C2}" destId="{5EE7C568-14E5-4149-A5D4-F6EB885A4241}" srcOrd="0" destOrd="0" presId="urn:microsoft.com/office/officeart/2005/8/layout/process1"/>
    <dgm:cxn modelId="{6D93CFB8-FE2E-4D32-BCFC-B277639DF8A4}" srcId="{732C1ABC-CF5B-40EB-A911-94090456B20C}" destId="{0F1A2E87-78C8-4E6D-B0BB-DFD7B2C51392}" srcOrd="2" destOrd="0" parTransId="{02FF1AFF-B44F-40E6-BEA0-80258499187B}" sibTransId="{3C693468-738B-49FA-BEEC-0BFFE674E5C2}"/>
    <dgm:cxn modelId="{F0BE22E2-907B-4298-B9D6-D7F41DC59827}" type="presOf" srcId="{D46DE14A-139D-493D-A808-DA446C27AD97}" destId="{7499A6B9-D5ED-456F-95E9-D5A530FF8594}" srcOrd="0" destOrd="3" presId="urn:microsoft.com/office/officeart/2005/8/layout/process1"/>
    <dgm:cxn modelId="{FC2E63B7-98C1-480D-85EE-0050E8ED9336}" srcId="{732C1ABC-CF5B-40EB-A911-94090456B20C}" destId="{2C8F976F-CB6B-465A-AEE1-1651430E5740}" srcOrd="0" destOrd="0" parTransId="{C7B574F0-4F6F-4AB4-8465-C7169DF59B8C}" sibTransId="{54E1CB00-0A64-4D98-8943-7CBC5E1B43E3}"/>
    <dgm:cxn modelId="{3E508C08-78B8-4000-A7B3-BF10D43BE53E}" type="presOf" srcId="{FD59A3B0-2A39-4029-ADDF-88F5EFCB2698}" destId="{7499A6B9-D5ED-456F-95E9-D5A530FF8594}" srcOrd="0" destOrd="2" presId="urn:microsoft.com/office/officeart/2005/8/layout/process1"/>
    <dgm:cxn modelId="{193F98E3-6C4B-4FB4-A47F-76F05500ECC7}" srcId="{2C8F976F-CB6B-465A-AEE1-1651430E5740}" destId="{FD59A3B0-2A39-4029-ADDF-88F5EFCB2698}" srcOrd="1" destOrd="0" parTransId="{188B4CCD-0A2D-4D27-845C-6ED117654DAD}" sibTransId="{00100A31-3DB1-4156-8764-9A70A050E651}"/>
    <dgm:cxn modelId="{5A2AD7A7-7266-48DC-B4DB-9300DD02FAA4}" srcId="{732C1ABC-CF5B-40EB-A911-94090456B20C}" destId="{27B7DF64-758E-4A3F-BC9F-3A9BE76CC2BA}" srcOrd="4" destOrd="0" parTransId="{39E24431-EF2E-46AB-982C-8D4E2DBB4A1A}" sibTransId="{042A72E9-8278-4360-9B8C-D47C60643BC4}"/>
    <dgm:cxn modelId="{240CF61C-9D52-48F5-8711-430B1248DD0B}" type="presOf" srcId="{66D2EA58-06B3-4864-B044-0ACA57C05378}" destId="{C58D5365-830B-416E-836D-3BB89A0F6903}" srcOrd="0" destOrd="0" presId="urn:microsoft.com/office/officeart/2005/8/layout/process1"/>
    <dgm:cxn modelId="{0D3FE887-A03E-4DC8-A89F-71F53FFDDA12}" type="presParOf" srcId="{8F4E7F73-9C90-44F8-A93D-DD5FC660620D}" destId="{7499A6B9-D5ED-456F-95E9-D5A530FF8594}" srcOrd="0" destOrd="0" presId="urn:microsoft.com/office/officeart/2005/8/layout/process1"/>
    <dgm:cxn modelId="{D33C7181-D5A9-410A-8FDB-DB7C809C35D2}" type="presParOf" srcId="{8F4E7F73-9C90-44F8-A93D-DD5FC660620D}" destId="{EE53AA29-FCCA-4974-8808-C392DF2836A9}" srcOrd="1" destOrd="0" presId="urn:microsoft.com/office/officeart/2005/8/layout/process1"/>
    <dgm:cxn modelId="{8F34D5A6-6120-4243-AD1E-9C271F336572}" type="presParOf" srcId="{EE53AA29-FCCA-4974-8808-C392DF2836A9}" destId="{14FD5C2D-2E07-4DEB-8FD2-49364EAE6191}" srcOrd="0" destOrd="0" presId="urn:microsoft.com/office/officeart/2005/8/layout/process1"/>
    <dgm:cxn modelId="{A95411F6-DA37-4729-AABA-045A13B03525}" type="presParOf" srcId="{8F4E7F73-9C90-44F8-A93D-DD5FC660620D}" destId="{CFAEE6E7-3C34-4D79-9A69-215B8FD2D75A}" srcOrd="2" destOrd="0" presId="urn:microsoft.com/office/officeart/2005/8/layout/process1"/>
    <dgm:cxn modelId="{1DB12957-8C78-46C2-89D4-2F6B169801A4}" type="presParOf" srcId="{8F4E7F73-9C90-44F8-A93D-DD5FC660620D}" destId="{321992A9-DAD9-4F13-9663-C2AE92647F69}" srcOrd="3" destOrd="0" presId="urn:microsoft.com/office/officeart/2005/8/layout/process1"/>
    <dgm:cxn modelId="{AB4E2EEC-9349-4857-864F-F6A9FA6D1C16}" type="presParOf" srcId="{321992A9-DAD9-4F13-9663-C2AE92647F69}" destId="{EACAB2A1-3CE3-49E0-9EE3-09B6B272759D}" srcOrd="0" destOrd="0" presId="urn:microsoft.com/office/officeart/2005/8/layout/process1"/>
    <dgm:cxn modelId="{52EEAE76-64C6-4ECD-8742-DB7DC7F9E755}" type="presParOf" srcId="{8F4E7F73-9C90-44F8-A93D-DD5FC660620D}" destId="{5A8CBC03-E85F-45DD-B564-7B73AA9FEFE9}" srcOrd="4" destOrd="0" presId="urn:microsoft.com/office/officeart/2005/8/layout/process1"/>
    <dgm:cxn modelId="{C4047ED5-3AE6-4F39-AF93-28064E3AADAC}" type="presParOf" srcId="{8F4E7F73-9C90-44F8-A93D-DD5FC660620D}" destId="{5EE7C568-14E5-4149-A5D4-F6EB885A4241}" srcOrd="5" destOrd="0" presId="urn:microsoft.com/office/officeart/2005/8/layout/process1"/>
    <dgm:cxn modelId="{CCE687C8-9EAA-4906-B606-D0B1656FDAA2}" type="presParOf" srcId="{5EE7C568-14E5-4149-A5D4-F6EB885A4241}" destId="{49D18DF0-7643-4E2D-9D48-F15B78D2BC43}" srcOrd="0" destOrd="0" presId="urn:microsoft.com/office/officeart/2005/8/layout/process1"/>
    <dgm:cxn modelId="{AF7E252E-9208-46B4-A962-027366892ED9}" type="presParOf" srcId="{8F4E7F73-9C90-44F8-A93D-DD5FC660620D}" destId="{1DC70BAC-F7D2-45F1-8C9C-7721C7F00F43}" srcOrd="6" destOrd="0" presId="urn:microsoft.com/office/officeart/2005/8/layout/process1"/>
    <dgm:cxn modelId="{7730D85F-162D-442A-9F7E-B752A62950B8}" type="presParOf" srcId="{8F4E7F73-9C90-44F8-A93D-DD5FC660620D}" destId="{C58D5365-830B-416E-836D-3BB89A0F6903}" srcOrd="7" destOrd="0" presId="urn:microsoft.com/office/officeart/2005/8/layout/process1"/>
    <dgm:cxn modelId="{5B05CD50-0626-4A75-8D1C-02B41D43500F}" type="presParOf" srcId="{C58D5365-830B-416E-836D-3BB89A0F6903}" destId="{A19F9C3F-75F8-4D4B-9139-0A581E4745E8}" srcOrd="0" destOrd="0" presId="urn:microsoft.com/office/officeart/2005/8/layout/process1"/>
    <dgm:cxn modelId="{4271963E-F980-4E6E-9548-5F89FEB90F55}" type="presParOf" srcId="{8F4E7F73-9C90-44F8-A93D-DD5FC660620D}" destId="{A3301FF3-67B2-48C6-B1AE-EB8FD2F6CFA6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7BCF63-624C-4BBB-A99B-FD91A70A78F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2D5758DA-2456-47FA-8EA3-AD422700E37C}">
      <dgm:prSet phldrT="[Text]"/>
      <dgm:spPr/>
      <dgm:t>
        <a:bodyPr/>
        <a:lstStyle/>
        <a:p>
          <a:r>
            <a:rPr lang="en-US" dirty="0" smtClean="0"/>
            <a:t>Original Signals</a:t>
          </a:r>
        </a:p>
      </dgm:t>
    </dgm:pt>
    <dgm:pt modelId="{92514DA1-9683-44F3-BE67-7CE5BB3BC1DF}" type="parTrans" cxnId="{E4422453-C09D-4270-876F-B7EA675580EA}">
      <dgm:prSet/>
      <dgm:spPr/>
      <dgm:t>
        <a:bodyPr/>
        <a:lstStyle/>
        <a:p>
          <a:endParaRPr lang="en-US"/>
        </a:p>
      </dgm:t>
    </dgm:pt>
    <dgm:pt modelId="{F33DCC67-EB2B-468B-8F0A-C12F12ABA246}" type="sibTrans" cxnId="{E4422453-C09D-4270-876F-B7EA675580EA}">
      <dgm:prSet/>
      <dgm:spPr/>
      <dgm:t>
        <a:bodyPr/>
        <a:lstStyle/>
        <a:p>
          <a:endParaRPr lang="en-US"/>
        </a:p>
      </dgm:t>
    </dgm:pt>
    <dgm:pt modelId="{F36F769E-BDD5-49D0-9B11-B997EA11299B}">
      <dgm:prSet phldrT="[Text]"/>
      <dgm:spPr/>
      <dgm:t>
        <a:bodyPr/>
        <a:lstStyle/>
        <a:p>
          <a:r>
            <a:rPr lang="en-US" dirty="0" smtClean="0"/>
            <a:t>FFT Signals</a:t>
          </a:r>
          <a:endParaRPr lang="en-US" dirty="0"/>
        </a:p>
      </dgm:t>
    </dgm:pt>
    <dgm:pt modelId="{A56E18DA-CA10-49CB-9C23-B0F06E003A61}" type="parTrans" cxnId="{456D210E-9480-41A2-8667-247633004784}">
      <dgm:prSet/>
      <dgm:spPr/>
      <dgm:t>
        <a:bodyPr/>
        <a:lstStyle/>
        <a:p>
          <a:endParaRPr lang="en-US"/>
        </a:p>
      </dgm:t>
    </dgm:pt>
    <dgm:pt modelId="{3D61A656-F774-4799-85B1-80F2F3EAFBEC}" type="sibTrans" cxnId="{456D210E-9480-41A2-8667-247633004784}">
      <dgm:prSet/>
      <dgm:spPr/>
      <dgm:t>
        <a:bodyPr/>
        <a:lstStyle/>
        <a:p>
          <a:endParaRPr lang="en-US"/>
        </a:p>
      </dgm:t>
    </dgm:pt>
    <dgm:pt modelId="{2BB7D267-5E1F-4C5F-877E-C841CDD0DBEA}">
      <dgm:prSet phldrT="[Text]"/>
      <dgm:spPr/>
      <dgm:t>
        <a:bodyPr/>
        <a:lstStyle/>
        <a:p>
          <a:r>
            <a:rPr lang="en-US" dirty="0" smtClean="0"/>
            <a:t>Averages of FFT</a:t>
          </a:r>
          <a:endParaRPr lang="en-US" dirty="0"/>
        </a:p>
      </dgm:t>
    </dgm:pt>
    <dgm:pt modelId="{8201CDC8-AF7C-407C-B4BD-AF5ECE480803}" type="parTrans" cxnId="{604828A4-2C5F-4A9F-9AFF-D8C8976BBA37}">
      <dgm:prSet/>
      <dgm:spPr/>
      <dgm:t>
        <a:bodyPr/>
        <a:lstStyle/>
        <a:p>
          <a:endParaRPr lang="en-US"/>
        </a:p>
      </dgm:t>
    </dgm:pt>
    <dgm:pt modelId="{E714BB61-857E-4095-B6F9-A4BD1B998169}" type="sibTrans" cxnId="{604828A4-2C5F-4A9F-9AFF-D8C8976BBA37}">
      <dgm:prSet/>
      <dgm:spPr/>
      <dgm:t>
        <a:bodyPr/>
        <a:lstStyle/>
        <a:p>
          <a:endParaRPr lang="en-US"/>
        </a:p>
      </dgm:t>
    </dgm:pt>
    <dgm:pt modelId="{F978E02B-D0EC-45AA-AB69-DC9D9AA6DF64}">
      <dgm:prSet phldrT="[Text]"/>
      <dgm:spPr/>
      <dgm:t>
        <a:bodyPr/>
        <a:lstStyle/>
        <a:p>
          <a:r>
            <a:rPr lang="en-US" dirty="0" smtClean="0"/>
            <a:t>X1</a:t>
          </a:r>
        </a:p>
      </dgm:t>
    </dgm:pt>
    <dgm:pt modelId="{044483F0-40DA-4B1B-953A-D542EF0051C7}" type="parTrans" cxnId="{29D2B93E-E478-4D6F-B88E-DB36508EEA1A}">
      <dgm:prSet/>
      <dgm:spPr/>
      <dgm:t>
        <a:bodyPr/>
        <a:lstStyle/>
        <a:p>
          <a:endParaRPr lang="en-US"/>
        </a:p>
      </dgm:t>
    </dgm:pt>
    <dgm:pt modelId="{132F69EB-498A-421C-BF3A-96B81E0669A6}" type="sibTrans" cxnId="{29D2B93E-E478-4D6F-B88E-DB36508EEA1A}">
      <dgm:prSet/>
      <dgm:spPr/>
      <dgm:t>
        <a:bodyPr/>
        <a:lstStyle/>
        <a:p>
          <a:endParaRPr lang="en-US"/>
        </a:p>
      </dgm:t>
    </dgm:pt>
    <dgm:pt modelId="{65977399-A23E-458C-95B4-E040D447D5FD}">
      <dgm:prSet phldrT="[Text]"/>
      <dgm:spPr/>
      <dgm:t>
        <a:bodyPr/>
        <a:lstStyle/>
        <a:p>
          <a:r>
            <a:rPr lang="en-US" dirty="0" smtClean="0"/>
            <a:t>X2</a:t>
          </a:r>
        </a:p>
      </dgm:t>
    </dgm:pt>
    <dgm:pt modelId="{A84F6F64-8A62-4730-91C7-50E27699A17E}" type="parTrans" cxnId="{4D2C31E4-1536-43CE-949C-EBACCD372084}">
      <dgm:prSet/>
      <dgm:spPr/>
      <dgm:t>
        <a:bodyPr/>
        <a:lstStyle/>
        <a:p>
          <a:endParaRPr lang="en-US"/>
        </a:p>
      </dgm:t>
    </dgm:pt>
    <dgm:pt modelId="{49756A3B-1607-4974-9307-DB5F21B58AAF}" type="sibTrans" cxnId="{4D2C31E4-1536-43CE-949C-EBACCD372084}">
      <dgm:prSet/>
      <dgm:spPr/>
      <dgm:t>
        <a:bodyPr/>
        <a:lstStyle/>
        <a:p>
          <a:endParaRPr lang="en-US"/>
        </a:p>
      </dgm:t>
    </dgm:pt>
    <dgm:pt modelId="{1A5CECBE-FF21-4240-93CF-38D46ACB18E9}">
      <dgm:prSet phldrT="[Text]"/>
      <dgm:spPr/>
      <dgm:t>
        <a:bodyPr/>
        <a:lstStyle/>
        <a:p>
          <a:r>
            <a:rPr lang="en-US" dirty="0" smtClean="0"/>
            <a:t>X4</a:t>
          </a:r>
        </a:p>
      </dgm:t>
    </dgm:pt>
    <dgm:pt modelId="{FE43C049-389C-4FA2-B29A-D96A328F7338}" type="parTrans" cxnId="{042D36DE-C7AD-4409-BB30-2B00582D0198}">
      <dgm:prSet/>
      <dgm:spPr/>
      <dgm:t>
        <a:bodyPr/>
        <a:lstStyle/>
        <a:p>
          <a:endParaRPr lang="en-US"/>
        </a:p>
      </dgm:t>
    </dgm:pt>
    <dgm:pt modelId="{70ED02F5-E2B0-4342-9FA2-2967D7690782}" type="sibTrans" cxnId="{042D36DE-C7AD-4409-BB30-2B00582D0198}">
      <dgm:prSet/>
      <dgm:spPr/>
      <dgm:t>
        <a:bodyPr/>
        <a:lstStyle/>
        <a:p>
          <a:endParaRPr lang="en-US"/>
        </a:p>
      </dgm:t>
    </dgm:pt>
    <dgm:pt modelId="{A17E9D28-C3CC-4625-884D-4AA206A39533}">
      <dgm:prSet phldrT="[Text]"/>
      <dgm:spPr/>
      <dgm:t>
        <a:bodyPr/>
        <a:lstStyle/>
        <a:p>
          <a:r>
            <a:rPr lang="en-US" dirty="0" smtClean="0"/>
            <a:t>X3</a:t>
          </a:r>
        </a:p>
      </dgm:t>
    </dgm:pt>
    <dgm:pt modelId="{03B76959-0BC1-4B5C-ABDE-DAE0776BD065}" type="parTrans" cxnId="{D5CE4C5F-3A82-468D-92D1-714E261A20C0}">
      <dgm:prSet/>
      <dgm:spPr/>
      <dgm:t>
        <a:bodyPr/>
        <a:lstStyle/>
        <a:p>
          <a:endParaRPr lang="en-US"/>
        </a:p>
      </dgm:t>
    </dgm:pt>
    <dgm:pt modelId="{24A8BB4B-E28F-4DDF-8B11-67BDC19DF446}" type="sibTrans" cxnId="{D5CE4C5F-3A82-468D-92D1-714E261A20C0}">
      <dgm:prSet/>
      <dgm:spPr/>
      <dgm:t>
        <a:bodyPr/>
        <a:lstStyle/>
        <a:p>
          <a:endParaRPr lang="en-US"/>
        </a:p>
      </dgm:t>
    </dgm:pt>
    <dgm:pt modelId="{C8A2719C-E967-46E3-A408-377F02B59AEF}">
      <dgm:prSet phldrT="[Text]"/>
      <dgm:spPr/>
      <dgm:t>
        <a:bodyPr/>
        <a:lstStyle/>
        <a:p>
          <a:r>
            <a:rPr lang="en-US" dirty="0" smtClean="0"/>
            <a:t>FFT(X1)</a:t>
          </a:r>
          <a:endParaRPr lang="en-US" dirty="0"/>
        </a:p>
      </dgm:t>
    </dgm:pt>
    <dgm:pt modelId="{DA076339-065F-4C1B-8D2D-FCEC6F746530}" type="parTrans" cxnId="{595D8A2A-C610-448A-90FA-56BDE832A5CA}">
      <dgm:prSet/>
      <dgm:spPr/>
      <dgm:t>
        <a:bodyPr/>
        <a:lstStyle/>
        <a:p>
          <a:endParaRPr lang="en-US"/>
        </a:p>
      </dgm:t>
    </dgm:pt>
    <dgm:pt modelId="{470D2253-54A3-4A57-932B-058171117FFD}" type="sibTrans" cxnId="{595D8A2A-C610-448A-90FA-56BDE832A5CA}">
      <dgm:prSet/>
      <dgm:spPr/>
      <dgm:t>
        <a:bodyPr/>
        <a:lstStyle/>
        <a:p>
          <a:endParaRPr lang="en-US"/>
        </a:p>
      </dgm:t>
    </dgm:pt>
    <dgm:pt modelId="{8B9D87F7-DE1D-45BC-BBA9-8B106C21924D}">
      <dgm:prSet phldrT="[Text]"/>
      <dgm:spPr/>
      <dgm:t>
        <a:bodyPr/>
        <a:lstStyle/>
        <a:p>
          <a:r>
            <a:rPr lang="en-US" dirty="0" smtClean="0"/>
            <a:t>FFT(X2)</a:t>
          </a:r>
          <a:endParaRPr lang="en-US" dirty="0"/>
        </a:p>
      </dgm:t>
    </dgm:pt>
    <dgm:pt modelId="{8B317F9E-5205-46E5-851F-964F8D9AA127}" type="parTrans" cxnId="{29FB78A5-8172-43B5-AAF3-7527D7BFD1D2}">
      <dgm:prSet/>
      <dgm:spPr/>
      <dgm:t>
        <a:bodyPr/>
        <a:lstStyle/>
        <a:p>
          <a:endParaRPr lang="en-US"/>
        </a:p>
      </dgm:t>
    </dgm:pt>
    <dgm:pt modelId="{FC5F7F1D-37EC-4773-978E-8AC815F70346}" type="sibTrans" cxnId="{29FB78A5-8172-43B5-AAF3-7527D7BFD1D2}">
      <dgm:prSet/>
      <dgm:spPr/>
      <dgm:t>
        <a:bodyPr/>
        <a:lstStyle/>
        <a:p>
          <a:endParaRPr lang="en-US"/>
        </a:p>
      </dgm:t>
    </dgm:pt>
    <dgm:pt modelId="{06576CF3-8CFE-4749-BA42-98623F230965}">
      <dgm:prSet phldrT="[Text]"/>
      <dgm:spPr/>
      <dgm:t>
        <a:bodyPr/>
        <a:lstStyle/>
        <a:p>
          <a:r>
            <a:rPr lang="en-US" dirty="0" smtClean="0"/>
            <a:t>FFT(X3)</a:t>
          </a:r>
          <a:endParaRPr lang="en-US" dirty="0"/>
        </a:p>
      </dgm:t>
    </dgm:pt>
    <dgm:pt modelId="{5D698D21-7091-4443-82AF-C08A3D731BD0}" type="parTrans" cxnId="{922E9345-F74F-409B-8235-8884ADC1A993}">
      <dgm:prSet/>
      <dgm:spPr/>
      <dgm:t>
        <a:bodyPr/>
        <a:lstStyle/>
        <a:p>
          <a:endParaRPr lang="en-US"/>
        </a:p>
      </dgm:t>
    </dgm:pt>
    <dgm:pt modelId="{41078621-27CB-46CB-B6A7-F3D6426AFA2B}" type="sibTrans" cxnId="{922E9345-F74F-409B-8235-8884ADC1A993}">
      <dgm:prSet/>
      <dgm:spPr/>
      <dgm:t>
        <a:bodyPr/>
        <a:lstStyle/>
        <a:p>
          <a:endParaRPr lang="en-US"/>
        </a:p>
      </dgm:t>
    </dgm:pt>
    <dgm:pt modelId="{25F6FACB-02D6-422A-A10A-5226D590C1BB}">
      <dgm:prSet phldrT="[Text]"/>
      <dgm:spPr/>
      <dgm:t>
        <a:bodyPr/>
        <a:lstStyle/>
        <a:p>
          <a:r>
            <a:rPr lang="en-US" dirty="0" smtClean="0"/>
            <a:t>FFT(X4)</a:t>
          </a:r>
          <a:endParaRPr lang="en-US" dirty="0"/>
        </a:p>
      </dgm:t>
    </dgm:pt>
    <dgm:pt modelId="{D8CC6814-57DC-45E0-9160-EE5FB2F9D09D}" type="parTrans" cxnId="{AA73A10B-790D-4E25-8AE6-A54A8C203A7C}">
      <dgm:prSet/>
      <dgm:spPr/>
      <dgm:t>
        <a:bodyPr/>
        <a:lstStyle/>
        <a:p>
          <a:endParaRPr lang="en-US"/>
        </a:p>
      </dgm:t>
    </dgm:pt>
    <dgm:pt modelId="{FDC8CC1A-CDF7-4AEA-B1EF-2F10E8260246}" type="sibTrans" cxnId="{AA73A10B-790D-4E25-8AE6-A54A8C203A7C}">
      <dgm:prSet/>
      <dgm:spPr/>
      <dgm:t>
        <a:bodyPr/>
        <a:lstStyle/>
        <a:p>
          <a:endParaRPr lang="en-US"/>
        </a:p>
      </dgm:t>
    </dgm:pt>
    <dgm:pt modelId="{AC8243E5-B451-4B6F-B7C8-A26F4602AF82}">
      <dgm:prSet phldrT="[Text]"/>
      <dgm:spPr/>
      <dgm:t>
        <a:bodyPr/>
        <a:lstStyle/>
        <a:p>
          <a:r>
            <a:rPr lang="en-US" dirty="0" smtClean="0"/>
            <a:t>Final Signal</a:t>
          </a:r>
          <a:endParaRPr lang="en-US" dirty="0"/>
        </a:p>
      </dgm:t>
    </dgm:pt>
    <dgm:pt modelId="{4E3C9AC9-6878-4AE1-BB45-5176E4D281A6}" type="parTrans" cxnId="{BAA16A3D-B783-40C1-86B7-34268048C567}">
      <dgm:prSet/>
      <dgm:spPr/>
      <dgm:t>
        <a:bodyPr/>
        <a:lstStyle/>
        <a:p>
          <a:endParaRPr lang="en-US"/>
        </a:p>
      </dgm:t>
    </dgm:pt>
    <dgm:pt modelId="{9D1A77FF-C4D3-44B2-8347-142D7A310F0E}" type="sibTrans" cxnId="{BAA16A3D-B783-40C1-86B7-34268048C567}">
      <dgm:prSet/>
      <dgm:spPr/>
      <dgm:t>
        <a:bodyPr/>
        <a:lstStyle/>
        <a:p>
          <a:endParaRPr lang="en-US"/>
        </a:p>
      </dgm:t>
    </dgm:pt>
    <dgm:pt modelId="{49AABA80-5F45-4379-9DBA-6A1BCDA79998}">
      <dgm:prSet phldrT="[Text]"/>
      <dgm:spPr/>
      <dgm:t>
        <a:bodyPr/>
        <a:lstStyle/>
        <a:p>
          <a:r>
            <a:rPr lang="en-US" dirty="0" err="1" smtClean="0"/>
            <a:t>Ifft</a:t>
          </a:r>
          <a:endParaRPr lang="en-US" dirty="0"/>
        </a:p>
      </dgm:t>
    </dgm:pt>
    <dgm:pt modelId="{5FDE3D75-E115-46CC-B926-7C5CF76680BC}" type="parTrans" cxnId="{807DCFF4-AC97-437C-8EE4-0E374B121358}">
      <dgm:prSet/>
      <dgm:spPr/>
      <dgm:t>
        <a:bodyPr/>
        <a:lstStyle/>
        <a:p>
          <a:endParaRPr lang="en-US"/>
        </a:p>
      </dgm:t>
    </dgm:pt>
    <dgm:pt modelId="{CDAD26FC-8F4D-4800-A582-45FDD105E10F}" type="sibTrans" cxnId="{807DCFF4-AC97-437C-8EE4-0E374B121358}">
      <dgm:prSet/>
      <dgm:spPr/>
      <dgm:t>
        <a:bodyPr/>
        <a:lstStyle/>
        <a:p>
          <a:endParaRPr lang="en-US"/>
        </a:p>
      </dgm:t>
    </dgm:pt>
    <dgm:pt modelId="{32F03B70-B12C-47A2-B8AB-D2E0757F5A7B}">
      <dgm:prSet phldrT="[Text]"/>
      <dgm:spPr/>
      <dgm:t>
        <a:bodyPr/>
        <a:lstStyle/>
        <a:p>
          <a:r>
            <a:rPr lang="en-US" dirty="0" smtClean="0"/>
            <a:t>Filter</a:t>
          </a:r>
          <a:endParaRPr lang="en-US" dirty="0"/>
        </a:p>
      </dgm:t>
    </dgm:pt>
    <dgm:pt modelId="{CB45A36D-6097-472A-BB4A-7EEA7C2E7EDC}" type="parTrans" cxnId="{2F29A5CB-D611-40D8-AEE9-4D62A5DAF12D}">
      <dgm:prSet/>
      <dgm:spPr/>
      <dgm:t>
        <a:bodyPr/>
        <a:lstStyle/>
        <a:p>
          <a:endParaRPr lang="en-US"/>
        </a:p>
      </dgm:t>
    </dgm:pt>
    <dgm:pt modelId="{3DBA8360-302A-4CC6-9A3C-DEF7DE390453}" type="sibTrans" cxnId="{2F29A5CB-D611-40D8-AEE9-4D62A5DAF12D}">
      <dgm:prSet/>
      <dgm:spPr/>
      <dgm:t>
        <a:bodyPr/>
        <a:lstStyle/>
        <a:p>
          <a:endParaRPr lang="en-US"/>
        </a:p>
      </dgm:t>
    </dgm:pt>
    <dgm:pt modelId="{A2FFA427-914B-4E55-84B9-3F209C638AD5}" type="pres">
      <dgm:prSet presAssocID="{1F7BCF63-624C-4BBB-A99B-FD91A70A78F4}" presName="Name0" presStyleCnt="0">
        <dgm:presLayoutVars>
          <dgm:dir/>
          <dgm:resizeHandles val="exact"/>
        </dgm:presLayoutVars>
      </dgm:prSet>
      <dgm:spPr/>
    </dgm:pt>
    <dgm:pt modelId="{EBFF078F-8CA9-4732-99AF-08EC793D4BDD}" type="pres">
      <dgm:prSet presAssocID="{2D5758DA-2456-47FA-8EA3-AD422700E37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6BF927-58BB-40FE-8705-CFC37500037C}" type="pres">
      <dgm:prSet presAssocID="{F33DCC67-EB2B-468B-8F0A-C12F12ABA246}" presName="sibTrans" presStyleLbl="sibTrans2D1" presStyleIdx="0" presStyleCnt="5"/>
      <dgm:spPr/>
      <dgm:t>
        <a:bodyPr/>
        <a:lstStyle/>
        <a:p>
          <a:endParaRPr lang="en-US"/>
        </a:p>
      </dgm:t>
    </dgm:pt>
    <dgm:pt modelId="{E53EF5D2-3564-48A9-A9C8-0FD43D1C4D60}" type="pres">
      <dgm:prSet presAssocID="{F33DCC67-EB2B-468B-8F0A-C12F12ABA246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1017D86C-E614-4502-B43E-3F5C4F1BC29F}" type="pres">
      <dgm:prSet presAssocID="{F36F769E-BDD5-49D0-9B11-B997EA11299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32350D-271F-4E92-A23E-DB74B99F41D7}" type="pres">
      <dgm:prSet presAssocID="{3D61A656-F774-4799-85B1-80F2F3EAFBEC}" presName="sibTrans" presStyleLbl="sibTrans2D1" presStyleIdx="1" presStyleCnt="5"/>
      <dgm:spPr/>
      <dgm:t>
        <a:bodyPr/>
        <a:lstStyle/>
        <a:p>
          <a:endParaRPr lang="en-US"/>
        </a:p>
      </dgm:t>
    </dgm:pt>
    <dgm:pt modelId="{508E0A47-75E5-4DE0-A912-7B3210A7DE04}" type="pres">
      <dgm:prSet presAssocID="{3D61A656-F774-4799-85B1-80F2F3EAFBEC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509241A1-BCD5-433C-A1EC-9DB00EBF7922}" type="pres">
      <dgm:prSet presAssocID="{2BB7D267-5E1F-4C5F-877E-C841CDD0DBE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8B970C-43E1-486A-B556-EC3377ECE0B3}" type="pres">
      <dgm:prSet presAssocID="{E714BB61-857E-4095-B6F9-A4BD1B998169}" presName="sibTrans" presStyleLbl="sibTrans2D1" presStyleIdx="2" presStyleCnt="5"/>
      <dgm:spPr/>
      <dgm:t>
        <a:bodyPr/>
        <a:lstStyle/>
        <a:p>
          <a:endParaRPr lang="en-US"/>
        </a:p>
      </dgm:t>
    </dgm:pt>
    <dgm:pt modelId="{1510017A-D009-48C6-B43A-1AE2BBDC36D1}" type="pres">
      <dgm:prSet presAssocID="{E714BB61-857E-4095-B6F9-A4BD1B998169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29F0C8DA-BC6C-4C34-8F10-840694B58A22}" type="pres">
      <dgm:prSet presAssocID="{49AABA80-5F45-4379-9DBA-6A1BCDA7999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561141-FC2E-45B9-914B-70CC00877605}" type="pres">
      <dgm:prSet presAssocID="{CDAD26FC-8F4D-4800-A582-45FDD105E10F}" presName="sibTrans" presStyleLbl="sibTrans2D1" presStyleIdx="3" presStyleCnt="5"/>
      <dgm:spPr/>
      <dgm:t>
        <a:bodyPr/>
        <a:lstStyle/>
        <a:p>
          <a:endParaRPr lang="en-US"/>
        </a:p>
      </dgm:t>
    </dgm:pt>
    <dgm:pt modelId="{D9643CDE-7122-4C4B-AF49-0109155D20DE}" type="pres">
      <dgm:prSet presAssocID="{CDAD26FC-8F4D-4800-A582-45FDD105E10F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4E266354-9AC3-4DCB-9E7A-1FBC80912E6F}" type="pres">
      <dgm:prSet presAssocID="{32F03B70-B12C-47A2-B8AB-D2E0757F5A7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220809-6A5F-468D-BD17-8E09E452C590}" type="pres">
      <dgm:prSet presAssocID="{3DBA8360-302A-4CC6-9A3C-DEF7DE390453}" presName="sibTrans" presStyleLbl="sibTrans2D1" presStyleIdx="4" presStyleCnt="5"/>
      <dgm:spPr/>
      <dgm:t>
        <a:bodyPr/>
        <a:lstStyle/>
        <a:p>
          <a:endParaRPr lang="en-US"/>
        </a:p>
      </dgm:t>
    </dgm:pt>
    <dgm:pt modelId="{61B574C6-6DC0-4FD8-B80B-32808DBE4898}" type="pres">
      <dgm:prSet presAssocID="{3DBA8360-302A-4CC6-9A3C-DEF7DE390453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15A51007-C1FE-42CF-BF33-2064CE136E03}" type="pres">
      <dgm:prSet presAssocID="{AC8243E5-B451-4B6F-B7C8-A26F4602AF8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42D36DE-C7AD-4409-BB30-2B00582D0198}" srcId="{2D5758DA-2456-47FA-8EA3-AD422700E37C}" destId="{1A5CECBE-FF21-4240-93CF-38D46ACB18E9}" srcOrd="3" destOrd="0" parTransId="{FE43C049-389C-4FA2-B29A-D96A328F7338}" sibTransId="{70ED02F5-E2B0-4342-9FA2-2967D7690782}"/>
    <dgm:cxn modelId="{EB46587E-8F11-4647-98F1-E2A84DDD2AA3}" type="presOf" srcId="{A17E9D28-C3CC-4625-884D-4AA206A39533}" destId="{EBFF078F-8CA9-4732-99AF-08EC793D4BDD}" srcOrd="0" destOrd="3" presId="urn:microsoft.com/office/officeart/2005/8/layout/process1"/>
    <dgm:cxn modelId="{604828A4-2C5F-4A9F-9AFF-D8C8976BBA37}" srcId="{1F7BCF63-624C-4BBB-A99B-FD91A70A78F4}" destId="{2BB7D267-5E1F-4C5F-877E-C841CDD0DBEA}" srcOrd="2" destOrd="0" parTransId="{8201CDC8-AF7C-407C-B4BD-AF5ECE480803}" sibTransId="{E714BB61-857E-4095-B6F9-A4BD1B998169}"/>
    <dgm:cxn modelId="{1A52DDF6-B3AA-4489-9F3D-D3C0BC07FD25}" type="presOf" srcId="{CDAD26FC-8F4D-4800-A582-45FDD105E10F}" destId="{D9643CDE-7122-4C4B-AF49-0109155D20DE}" srcOrd="1" destOrd="0" presId="urn:microsoft.com/office/officeart/2005/8/layout/process1"/>
    <dgm:cxn modelId="{E4422453-C09D-4270-876F-B7EA675580EA}" srcId="{1F7BCF63-624C-4BBB-A99B-FD91A70A78F4}" destId="{2D5758DA-2456-47FA-8EA3-AD422700E37C}" srcOrd="0" destOrd="0" parTransId="{92514DA1-9683-44F3-BE67-7CE5BB3BC1DF}" sibTransId="{F33DCC67-EB2B-468B-8F0A-C12F12ABA246}"/>
    <dgm:cxn modelId="{D5CE4C5F-3A82-468D-92D1-714E261A20C0}" srcId="{2D5758DA-2456-47FA-8EA3-AD422700E37C}" destId="{A17E9D28-C3CC-4625-884D-4AA206A39533}" srcOrd="2" destOrd="0" parTransId="{03B76959-0BC1-4B5C-ABDE-DAE0776BD065}" sibTransId="{24A8BB4B-E28F-4DDF-8B11-67BDC19DF446}"/>
    <dgm:cxn modelId="{29FB78A5-8172-43B5-AAF3-7527D7BFD1D2}" srcId="{F36F769E-BDD5-49D0-9B11-B997EA11299B}" destId="{8B9D87F7-DE1D-45BC-BBA9-8B106C21924D}" srcOrd="1" destOrd="0" parTransId="{8B317F9E-5205-46E5-851F-964F8D9AA127}" sibTransId="{FC5F7F1D-37EC-4773-978E-8AC815F70346}"/>
    <dgm:cxn modelId="{BE3E58D5-906C-4189-8111-6A9958882242}" type="presOf" srcId="{1F7BCF63-624C-4BBB-A99B-FD91A70A78F4}" destId="{A2FFA427-914B-4E55-84B9-3F209C638AD5}" srcOrd="0" destOrd="0" presId="urn:microsoft.com/office/officeart/2005/8/layout/process1"/>
    <dgm:cxn modelId="{55981909-9997-4936-826D-16CDAF84E15F}" type="presOf" srcId="{3D61A656-F774-4799-85B1-80F2F3EAFBEC}" destId="{508E0A47-75E5-4DE0-A912-7B3210A7DE04}" srcOrd="1" destOrd="0" presId="urn:microsoft.com/office/officeart/2005/8/layout/process1"/>
    <dgm:cxn modelId="{456D210E-9480-41A2-8667-247633004784}" srcId="{1F7BCF63-624C-4BBB-A99B-FD91A70A78F4}" destId="{F36F769E-BDD5-49D0-9B11-B997EA11299B}" srcOrd="1" destOrd="0" parTransId="{A56E18DA-CA10-49CB-9C23-B0F06E003A61}" sibTransId="{3D61A656-F774-4799-85B1-80F2F3EAFBEC}"/>
    <dgm:cxn modelId="{9A0058DA-388E-4ADA-A5AA-9E109FA70DD8}" type="presOf" srcId="{06576CF3-8CFE-4749-BA42-98623F230965}" destId="{1017D86C-E614-4502-B43E-3F5C4F1BC29F}" srcOrd="0" destOrd="3" presId="urn:microsoft.com/office/officeart/2005/8/layout/process1"/>
    <dgm:cxn modelId="{E37A3026-FB3E-48B5-8F00-726C174BD391}" type="presOf" srcId="{32F03B70-B12C-47A2-B8AB-D2E0757F5A7B}" destId="{4E266354-9AC3-4DCB-9E7A-1FBC80912E6F}" srcOrd="0" destOrd="0" presId="urn:microsoft.com/office/officeart/2005/8/layout/process1"/>
    <dgm:cxn modelId="{922E9345-F74F-409B-8235-8884ADC1A993}" srcId="{F36F769E-BDD5-49D0-9B11-B997EA11299B}" destId="{06576CF3-8CFE-4749-BA42-98623F230965}" srcOrd="2" destOrd="0" parTransId="{5D698D21-7091-4443-82AF-C08A3D731BD0}" sibTransId="{41078621-27CB-46CB-B6A7-F3D6426AFA2B}"/>
    <dgm:cxn modelId="{31EE6DDE-EA22-479D-B4E8-1C575A938811}" type="presOf" srcId="{F978E02B-D0EC-45AA-AB69-DC9D9AA6DF64}" destId="{EBFF078F-8CA9-4732-99AF-08EC793D4BDD}" srcOrd="0" destOrd="1" presId="urn:microsoft.com/office/officeart/2005/8/layout/process1"/>
    <dgm:cxn modelId="{BAA031CD-8033-4DC8-A4B7-680B18A5DC8F}" type="presOf" srcId="{8B9D87F7-DE1D-45BC-BBA9-8B106C21924D}" destId="{1017D86C-E614-4502-B43E-3F5C4F1BC29F}" srcOrd="0" destOrd="2" presId="urn:microsoft.com/office/officeart/2005/8/layout/process1"/>
    <dgm:cxn modelId="{29D2B93E-E478-4D6F-B88E-DB36508EEA1A}" srcId="{2D5758DA-2456-47FA-8EA3-AD422700E37C}" destId="{F978E02B-D0EC-45AA-AB69-DC9D9AA6DF64}" srcOrd="0" destOrd="0" parTransId="{044483F0-40DA-4B1B-953A-D542EF0051C7}" sibTransId="{132F69EB-498A-421C-BF3A-96B81E0669A6}"/>
    <dgm:cxn modelId="{C92965E7-DD42-4325-8346-DF4E1BF25077}" type="presOf" srcId="{F36F769E-BDD5-49D0-9B11-B997EA11299B}" destId="{1017D86C-E614-4502-B43E-3F5C4F1BC29F}" srcOrd="0" destOrd="0" presId="urn:microsoft.com/office/officeart/2005/8/layout/process1"/>
    <dgm:cxn modelId="{07F74900-11EB-4A28-A340-0963CDFCC98D}" type="presOf" srcId="{C8A2719C-E967-46E3-A408-377F02B59AEF}" destId="{1017D86C-E614-4502-B43E-3F5C4F1BC29F}" srcOrd="0" destOrd="1" presId="urn:microsoft.com/office/officeart/2005/8/layout/process1"/>
    <dgm:cxn modelId="{AA73A10B-790D-4E25-8AE6-A54A8C203A7C}" srcId="{F36F769E-BDD5-49D0-9B11-B997EA11299B}" destId="{25F6FACB-02D6-422A-A10A-5226D590C1BB}" srcOrd="3" destOrd="0" parTransId="{D8CC6814-57DC-45E0-9160-EE5FB2F9D09D}" sibTransId="{FDC8CC1A-CDF7-4AEA-B1EF-2F10E8260246}"/>
    <dgm:cxn modelId="{F99337B1-EEF8-4BD6-879B-2F632978DF1A}" type="presOf" srcId="{3DBA8360-302A-4CC6-9A3C-DEF7DE390453}" destId="{61B574C6-6DC0-4FD8-B80B-32808DBE4898}" srcOrd="1" destOrd="0" presId="urn:microsoft.com/office/officeart/2005/8/layout/process1"/>
    <dgm:cxn modelId="{28BAA736-C44B-4024-993D-45042D91DF21}" type="presOf" srcId="{2D5758DA-2456-47FA-8EA3-AD422700E37C}" destId="{EBFF078F-8CA9-4732-99AF-08EC793D4BDD}" srcOrd="0" destOrd="0" presId="urn:microsoft.com/office/officeart/2005/8/layout/process1"/>
    <dgm:cxn modelId="{9D82A0CF-1217-4736-9598-A7DED898C953}" type="presOf" srcId="{F33DCC67-EB2B-468B-8F0A-C12F12ABA246}" destId="{996BF927-58BB-40FE-8705-CFC37500037C}" srcOrd="0" destOrd="0" presId="urn:microsoft.com/office/officeart/2005/8/layout/process1"/>
    <dgm:cxn modelId="{9007A226-AF43-4A6F-94CB-F5DFA8C761E7}" type="presOf" srcId="{65977399-A23E-458C-95B4-E040D447D5FD}" destId="{EBFF078F-8CA9-4732-99AF-08EC793D4BDD}" srcOrd="0" destOrd="2" presId="urn:microsoft.com/office/officeart/2005/8/layout/process1"/>
    <dgm:cxn modelId="{9593DE0F-F6D0-43E8-B300-2B6DCD73A716}" type="presOf" srcId="{E714BB61-857E-4095-B6F9-A4BD1B998169}" destId="{2E8B970C-43E1-486A-B556-EC3377ECE0B3}" srcOrd="0" destOrd="0" presId="urn:microsoft.com/office/officeart/2005/8/layout/process1"/>
    <dgm:cxn modelId="{717A4371-57F5-40A0-A1C5-53FDBA06A658}" type="presOf" srcId="{E714BB61-857E-4095-B6F9-A4BD1B998169}" destId="{1510017A-D009-48C6-B43A-1AE2BBDC36D1}" srcOrd="1" destOrd="0" presId="urn:microsoft.com/office/officeart/2005/8/layout/process1"/>
    <dgm:cxn modelId="{4D2C31E4-1536-43CE-949C-EBACCD372084}" srcId="{2D5758DA-2456-47FA-8EA3-AD422700E37C}" destId="{65977399-A23E-458C-95B4-E040D447D5FD}" srcOrd="1" destOrd="0" parTransId="{A84F6F64-8A62-4730-91C7-50E27699A17E}" sibTransId="{49756A3B-1607-4974-9307-DB5F21B58AAF}"/>
    <dgm:cxn modelId="{807DCFF4-AC97-437C-8EE4-0E374B121358}" srcId="{1F7BCF63-624C-4BBB-A99B-FD91A70A78F4}" destId="{49AABA80-5F45-4379-9DBA-6A1BCDA79998}" srcOrd="3" destOrd="0" parTransId="{5FDE3D75-E115-46CC-B926-7C5CF76680BC}" sibTransId="{CDAD26FC-8F4D-4800-A582-45FDD105E10F}"/>
    <dgm:cxn modelId="{CBF7F244-2BC3-4816-B263-662861E8C8B1}" type="presOf" srcId="{CDAD26FC-8F4D-4800-A582-45FDD105E10F}" destId="{8C561141-FC2E-45B9-914B-70CC00877605}" srcOrd="0" destOrd="0" presId="urn:microsoft.com/office/officeart/2005/8/layout/process1"/>
    <dgm:cxn modelId="{2B0D4F5A-EA6B-40D8-A1DC-30B4C2394F06}" type="presOf" srcId="{49AABA80-5F45-4379-9DBA-6A1BCDA79998}" destId="{29F0C8DA-BC6C-4C34-8F10-840694B58A22}" srcOrd="0" destOrd="0" presId="urn:microsoft.com/office/officeart/2005/8/layout/process1"/>
    <dgm:cxn modelId="{595D8A2A-C610-448A-90FA-56BDE832A5CA}" srcId="{F36F769E-BDD5-49D0-9B11-B997EA11299B}" destId="{C8A2719C-E967-46E3-A408-377F02B59AEF}" srcOrd="0" destOrd="0" parTransId="{DA076339-065F-4C1B-8D2D-FCEC6F746530}" sibTransId="{470D2253-54A3-4A57-932B-058171117FFD}"/>
    <dgm:cxn modelId="{8469A4E4-68C7-4004-8AB2-8D786E3A45B5}" type="presOf" srcId="{25F6FACB-02D6-422A-A10A-5226D590C1BB}" destId="{1017D86C-E614-4502-B43E-3F5C4F1BC29F}" srcOrd="0" destOrd="4" presId="urn:microsoft.com/office/officeart/2005/8/layout/process1"/>
    <dgm:cxn modelId="{BAA16A3D-B783-40C1-86B7-34268048C567}" srcId="{1F7BCF63-624C-4BBB-A99B-FD91A70A78F4}" destId="{AC8243E5-B451-4B6F-B7C8-A26F4602AF82}" srcOrd="5" destOrd="0" parTransId="{4E3C9AC9-6878-4AE1-BB45-5176E4D281A6}" sibTransId="{9D1A77FF-C4D3-44B2-8347-142D7A310F0E}"/>
    <dgm:cxn modelId="{512B4669-FE6B-4B14-8800-132A429E76D0}" type="presOf" srcId="{2BB7D267-5E1F-4C5F-877E-C841CDD0DBEA}" destId="{509241A1-BCD5-433C-A1EC-9DB00EBF7922}" srcOrd="0" destOrd="0" presId="urn:microsoft.com/office/officeart/2005/8/layout/process1"/>
    <dgm:cxn modelId="{D624BD04-C489-422B-B597-5DB7EC987E20}" type="presOf" srcId="{3DBA8360-302A-4CC6-9A3C-DEF7DE390453}" destId="{EC220809-6A5F-468D-BD17-8E09E452C590}" srcOrd="0" destOrd="0" presId="urn:microsoft.com/office/officeart/2005/8/layout/process1"/>
    <dgm:cxn modelId="{2F29A5CB-D611-40D8-AEE9-4D62A5DAF12D}" srcId="{1F7BCF63-624C-4BBB-A99B-FD91A70A78F4}" destId="{32F03B70-B12C-47A2-B8AB-D2E0757F5A7B}" srcOrd="4" destOrd="0" parTransId="{CB45A36D-6097-472A-BB4A-7EEA7C2E7EDC}" sibTransId="{3DBA8360-302A-4CC6-9A3C-DEF7DE390453}"/>
    <dgm:cxn modelId="{F57AEF3F-52F6-467C-ABC0-AD18BD94CFD6}" type="presOf" srcId="{F33DCC67-EB2B-468B-8F0A-C12F12ABA246}" destId="{E53EF5D2-3564-48A9-A9C8-0FD43D1C4D60}" srcOrd="1" destOrd="0" presId="urn:microsoft.com/office/officeart/2005/8/layout/process1"/>
    <dgm:cxn modelId="{2D56651D-8609-4ABC-BE58-51DDCC1949AA}" type="presOf" srcId="{3D61A656-F774-4799-85B1-80F2F3EAFBEC}" destId="{5432350D-271F-4E92-A23E-DB74B99F41D7}" srcOrd="0" destOrd="0" presId="urn:microsoft.com/office/officeart/2005/8/layout/process1"/>
    <dgm:cxn modelId="{05CD1C5A-48B0-4894-B5D0-76657C6664EB}" type="presOf" srcId="{AC8243E5-B451-4B6F-B7C8-A26F4602AF82}" destId="{15A51007-C1FE-42CF-BF33-2064CE136E03}" srcOrd="0" destOrd="0" presId="urn:microsoft.com/office/officeart/2005/8/layout/process1"/>
    <dgm:cxn modelId="{AC447B4F-951D-4C6C-95B4-DEFCF1DFA7B2}" type="presOf" srcId="{1A5CECBE-FF21-4240-93CF-38D46ACB18E9}" destId="{EBFF078F-8CA9-4732-99AF-08EC793D4BDD}" srcOrd="0" destOrd="4" presId="urn:microsoft.com/office/officeart/2005/8/layout/process1"/>
    <dgm:cxn modelId="{C3848D7A-E77D-4C09-B8C9-52AB114BF454}" type="presParOf" srcId="{A2FFA427-914B-4E55-84B9-3F209C638AD5}" destId="{EBFF078F-8CA9-4732-99AF-08EC793D4BDD}" srcOrd="0" destOrd="0" presId="urn:microsoft.com/office/officeart/2005/8/layout/process1"/>
    <dgm:cxn modelId="{DCD199CF-88B4-4763-97EF-B63689BEA29B}" type="presParOf" srcId="{A2FFA427-914B-4E55-84B9-3F209C638AD5}" destId="{996BF927-58BB-40FE-8705-CFC37500037C}" srcOrd="1" destOrd="0" presId="urn:microsoft.com/office/officeart/2005/8/layout/process1"/>
    <dgm:cxn modelId="{7869B9F5-119B-4627-A965-EDD3D96251CC}" type="presParOf" srcId="{996BF927-58BB-40FE-8705-CFC37500037C}" destId="{E53EF5D2-3564-48A9-A9C8-0FD43D1C4D60}" srcOrd="0" destOrd="0" presId="urn:microsoft.com/office/officeart/2005/8/layout/process1"/>
    <dgm:cxn modelId="{DC5DA9E9-F8B9-4368-90BA-2E975E2652BF}" type="presParOf" srcId="{A2FFA427-914B-4E55-84B9-3F209C638AD5}" destId="{1017D86C-E614-4502-B43E-3F5C4F1BC29F}" srcOrd="2" destOrd="0" presId="urn:microsoft.com/office/officeart/2005/8/layout/process1"/>
    <dgm:cxn modelId="{73C9C9D7-FD1C-4D7A-BE3E-09777E6E91C0}" type="presParOf" srcId="{A2FFA427-914B-4E55-84B9-3F209C638AD5}" destId="{5432350D-271F-4E92-A23E-DB74B99F41D7}" srcOrd="3" destOrd="0" presId="urn:microsoft.com/office/officeart/2005/8/layout/process1"/>
    <dgm:cxn modelId="{9A6D60B5-23FD-4C26-A466-4903B1503227}" type="presParOf" srcId="{5432350D-271F-4E92-A23E-DB74B99F41D7}" destId="{508E0A47-75E5-4DE0-A912-7B3210A7DE04}" srcOrd="0" destOrd="0" presId="urn:microsoft.com/office/officeart/2005/8/layout/process1"/>
    <dgm:cxn modelId="{8023F3D5-9463-477D-BA3C-0EA14CD9A749}" type="presParOf" srcId="{A2FFA427-914B-4E55-84B9-3F209C638AD5}" destId="{509241A1-BCD5-433C-A1EC-9DB00EBF7922}" srcOrd="4" destOrd="0" presId="urn:microsoft.com/office/officeart/2005/8/layout/process1"/>
    <dgm:cxn modelId="{D1EDA6ED-CE9C-46CF-A195-FDBFD9395ABB}" type="presParOf" srcId="{A2FFA427-914B-4E55-84B9-3F209C638AD5}" destId="{2E8B970C-43E1-486A-B556-EC3377ECE0B3}" srcOrd="5" destOrd="0" presId="urn:microsoft.com/office/officeart/2005/8/layout/process1"/>
    <dgm:cxn modelId="{7E378078-2DE7-4C07-8F2A-810D183AE620}" type="presParOf" srcId="{2E8B970C-43E1-486A-B556-EC3377ECE0B3}" destId="{1510017A-D009-48C6-B43A-1AE2BBDC36D1}" srcOrd="0" destOrd="0" presId="urn:microsoft.com/office/officeart/2005/8/layout/process1"/>
    <dgm:cxn modelId="{3458A40D-0C62-46FB-9DEA-03E48F145AF7}" type="presParOf" srcId="{A2FFA427-914B-4E55-84B9-3F209C638AD5}" destId="{29F0C8DA-BC6C-4C34-8F10-840694B58A22}" srcOrd="6" destOrd="0" presId="urn:microsoft.com/office/officeart/2005/8/layout/process1"/>
    <dgm:cxn modelId="{D9B25EC8-AD69-4001-A1EC-2CC4789EB188}" type="presParOf" srcId="{A2FFA427-914B-4E55-84B9-3F209C638AD5}" destId="{8C561141-FC2E-45B9-914B-70CC00877605}" srcOrd="7" destOrd="0" presId="urn:microsoft.com/office/officeart/2005/8/layout/process1"/>
    <dgm:cxn modelId="{B2D291AF-26CE-428F-A2FA-1D75DF01C3D8}" type="presParOf" srcId="{8C561141-FC2E-45B9-914B-70CC00877605}" destId="{D9643CDE-7122-4C4B-AF49-0109155D20DE}" srcOrd="0" destOrd="0" presId="urn:microsoft.com/office/officeart/2005/8/layout/process1"/>
    <dgm:cxn modelId="{B97982EA-3EF4-4E7D-A17D-CE9CCF9CB84B}" type="presParOf" srcId="{A2FFA427-914B-4E55-84B9-3F209C638AD5}" destId="{4E266354-9AC3-4DCB-9E7A-1FBC80912E6F}" srcOrd="8" destOrd="0" presId="urn:microsoft.com/office/officeart/2005/8/layout/process1"/>
    <dgm:cxn modelId="{FCD7B587-00A4-49B2-9440-9E481365D2B2}" type="presParOf" srcId="{A2FFA427-914B-4E55-84B9-3F209C638AD5}" destId="{EC220809-6A5F-468D-BD17-8E09E452C590}" srcOrd="9" destOrd="0" presId="urn:microsoft.com/office/officeart/2005/8/layout/process1"/>
    <dgm:cxn modelId="{FA27B70F-01DA-46A8-855F-B8E9FCB4CE23}" type="presParOf" srcId="{EC220809-6A5F-468D-BD17-8E09E452C590}" destId="{61B574C6-6DC0-4FD8-B80B-32808DBE4898}" srcOrd="0" destOrd="0" presId="urn:microsoft.com/office/officeart/2005/8/layout/process1"/>
    <dgm:cxn modelId="{D770BA37-D5CC-44E2-AEA2-DD73EB21D180}" type="presParOf" srcId="{A2FFA427-914B-4E55-84B9-3F209C638AD5}" destId="{15A51007-C1FE-42CF-BF33-2064CE136E03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9504815-5815-48D1-9CA2-A341B04AE3F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18EBCBA-80EA-455D-9BDD-4856A6ABC3E1}">
      <dgm:prSet phldrT="[Text]"/>
      <dgm:spPr/>
      <dgm:t>
        <a:bodyPr/>
        <a:lstStyle/>
        <a:p>
          <a:r>
            <a:rPr lang="en-US" dirty="0" smtClean="0"/>
            <a:t>X1- original signal</a:t>
          </a:r>
          <a:endParaRPr lang="en-US" dirty="0"/>
        </a:p>
      </dgm:t>
    </dgm:pt>
    <dgm:pt modelId="{0EC257AD-DA04-46DE-8912-91A327EFB438}" type="parTrans" cxnId="{534A27DD-A1CF-4834-AAEE-5B230AF9DE5F}">
      <dgm:prSet/>
      <dgm:spPr/>
      <dgm:t>
        <a:bodyPr/>
        <a:lstStyle/>
        <a:p>
          <a:endParaRPr lang="en-US"/>
        </a:p>
      </dgm:t>
    </dgm:pt>
    <dgm:pt modelId="{EF7C8DDC-E3C1-44C3-9607-58F76D6215B8}" type="sibTrans" cxnId="{534A27DD-A1CF-4834-AAEE-5B230AF9DE5F}">
      <dgm:prSet/>
      <dgm:spPr/>
      <dgm:t>
        <a:bodyPr/>
        <a:lstStyle/>
        <a:p>
          <a:endParaRPr lang="en-US"/>
        </a:p>
      </dgm:t>
    </dgm:pt>
    <dgm:pt modelId="{BA997C62-A2A1-42A8-8E9B-2543D91237BB}">
      <dgm:prSet phldrT="[Text]"/>
      <dgm:spPr/>
      <dgm:t>
        <a:bodyPr/>
        <a:lstStyle/>
        <a:p>
          <a:r>
            <a:rPr lang="en-US" dirty="0" smtClean="0"/>
            <a:t>Filter</a:t>
          </a:r>
          <a:endParaRPr lang="en-US" dirty="0"/>
        </a:p>
      </dgm:t>
    </dgm:pt>
    <dgm:pt modelId="{8E7D1421-9F36-495C-B7CB-E4618E6340CE}" type="parTrans" cxnId="{A71E7FF0-019C-4460-AE13-FB857417994D}">
      <dgm:prSet/>
      <dgm:spPr/>
      <dgm:t>
        <a:bodyPr/>
        <a:lstStyle/>
        <a:p>
          <a:endParaRPr lang="en-US"/>
        </a:p>
      </dgm:t>
    </dgm:pt>
    <dgm:pt modelId="{640B6E52-CDEF-44DB-8D33-37575F9603FA}" type="sibTrans" cxnId="{A71E7FF0-019C-4460-AE13-FB857417994D}">
      <dgm:prSet/>
      <dgm:spPr/>
      <dgm:t>
        <a:bodyPr/>
        <a:lstStyle/>
        <a:p>
          <a:endParaRPr lang="en-US"/>
        </a:p>
      </dgm:t>
    </dgm:pt>
    <dgm:pt modelId="{9D2BB794-166A-45C9-9BB6-289AE161E6B0}">
      <dgm:prSet phldrT="[Text]"/>
      <dgm:spPr/>
      <dgm:t>
        <a:bodyPr/>
        <a:lstStyle/>
        <a:p>
          <a:r>
            <a:rPr lang="en-US" dirty="0" smtClean="0"/>
            <a:t>Final signal</a:t>
          </a:r>
          <a:endParaRPr lang="en-US" dirty="0"/>
        </a:p>
      </dgm:t>
    </dgm:pt>
    <dgm:pt modelId="{9F1D3598-9359-4B5A-B34E-9D403A1C6F18}" type="parTrans" cxnId="{8C60B281-3B1E-4C23-91CF-DE018335D65C}">
      <dgm:prSet/>
      <dgm:spPr/>
      <dgm:t>
        <a:bodyPr/>
        <a:lstStyle/>
        <a:p>
          <a:endParaRPr lang="en-US"/>
        </a:p>
      </dgm:t>
    </dgm:pt>
    <dgm:pt modelId="{726A464D-A41F-4711-B7EF-5950A02B3A9A}" type="sibTrans" cxnId="{8C60B281-3B1E-4C23-91CF-DE018335D65C}">
      <dgm:prSet/>
      <dgm:spPr/>
      <dgm:t>
        <a:bodyPr/>
        <a:lstStyle/>
        <a:p>
          <a:endParaRPr lang="en-US"/>
        </a:p>
      </dgm:t>
    </dgm:pt>
    <dgm:pt modelId="{7EF4803F-7DDC-4A90-AF56-CABF42F86802}" type="pres">
      <dgm:prSet presAssocID="{79504815-5815-48D1-9CA2-A341B04AE3F3}" presName="Name0" presStyleCnt="0">
        <dgm:presLayoutVars>
          <dgm:dir/>
          <dgm:resizeHandles val="exact"/>
        </dgm:presLayoutVars>
      </dgm:prSet>
      <dgm:spPr/>
    </dgm:pt>
    <dgm:pt modelId="{7BA36BE9-D959-48C2-A5AC-830280CFE058}" type="pres">
      <dgm:prSet presAssocID="{318EBCBA-80EA-455D-9BDD-4856A6ABC3E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EE520F-BF1D-48EE-AD19-B0E7F82B610B}" type="pres">
      <dgm:prSet presAssocID="{EF7C8DDC-E3C1-44C3-9607-58F76D6215B8}" presName="sibTrans" presStyleLbl="sibTrans2D1" presStyleIdx="0" presStyleCnt="2"/>
      <dgm:spPr/>
      <dgm:t>
        <a:bodyPr/>
        <a:lstStyle/>
        <a:p>
          <a:endParaRPr lang="en-US"/>
        </a:p>
      </dgm:t>
    </dgm:pt>
    <dgm:pt modelId="{6994A1DA-87BA-498E-95BA-46AFD1BC5234}" type="pres">
      <dgm:prSet presAssocID="{EF7C8DDC-E3C1-44C3-9607-58F76D6215B8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ABB8E9C-6DD5-407D-9970-27A608AFF659}" type="pres">
      <dgm:prSet presAssocID="{BA997C62-A2A1-42A8-8E9B-2543D91237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4D57C5-9BA2-49F1-A777-EBF5F3292EF6}" type="pres">
      <dgm:prSet presAssocID="{640B6E52-CDEF-44DB-8D33-37575F9603F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7D6DBEF-D064-4919-96C4-80E21EF428F2}" type="pres">
      <dgm:prSet presAssocID="{640B6E52-CDEF-44DB-8D33-37575F9603F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E295A305-EB5E-4B7D-8977-6A1BD9BF4EC7}" type="pres">
      <dgm:prSet presAssocID="{9D2BB794-166A-45C9-9BB6-289AE161E6B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9130F5-5283-4B8C-A7DD-52E3B74CA344}" type="presOf" srcId="{79504815-5815-48D1-9CA2-A341B04AE3F3}" destId="{7EF4803F-7DDC-4A90-AF56-CABF42F86802}" srcOrd="0" destOrd="0" presId="urn:microsoft.com/office/officeart/2005/8/layout/process1"/>
    <dgm:cxn modelId="{C1F347A3-6E20-43CA-8817-6EC9F9AD004D}" type="presOf" srcId="{EF7C8DDC-E3C1-44C3-9607-58F76D6215B8}" destId="{0AEE520F-BF1D-48EE-AD19-B0E7F82B610B}" srcOrd="0" destOrd="0" presId="urn:microsoft.com/office/officeart/2005/8/layout/process1"/>
    <dgm:cxn modelId="{6F874FAD-24E4-4411-A69A-535E15E4E389}" type="presOf" srcId="{9D2BB794-166A-45C9-9BB6-289AE161E6B0}" destId="{E295A305-EB5E-4B7D-8977-6A1BD9BF4EC7}" srcOrd="0" destOrd="0" presId="urn:microsoft.com/office/officeart/2005/8/layout/process1"/>
    <dgm:cxn modelId="{8E9401D9-3A40-4E88-8A40-CCCEC98AE9F0}" type="presOf" srcId="{318EBCBA-80EA-455D-9BDD-4856A6ABC3E1}" destId="{7BA36BE9-D959-48C2-A5AC-830280CFE058}" srcOrd="0" destOrd="0" presId="urn:microsoft.com/office/officeart/2005/8/layout/process1"/>
    <dgm:cxn modelId="{A71E7FF0-019C-4460-AE13-FB857417994D}" srcId="{79504815-5815-48D1-9CA2-A341B04AE3F3}" destId="{BA997C62-A2A1-42A8-8E9B-2543D91237BB}" srcOrd="1" destOrd="0" parTransId="{8E7D1421-9F36-495C-B7CB-E4618E6340CE}" sibTransId="{640B6E52-CDEF-44DB-8D33-37575F9603FA}"/>
    <dgm:cxn modelId="{DA99E76D-02A2-4A85-8C77-B83F3A1CDCF4}" type="presOf" srcId="{EF7C8DDC-E3C1-44C3-9607-58F76D6215B8}" destId="{6994A1DA-87BA-498E-95BA-46AFD1BC5234}" srcOrd="1" destOrd="0" presId="urn:microsoft.com/office/officeart/2005/8/layout/process1"/>
    <dgm:cxn modelId="{8C60B281-3B1E-4C23-91CF-DE018335D65C}" srcId="{79504815-5815-48D1-9CA2-A341B04AE3F3}" destId="{9D2BB794-166A-45C9-9BB6-289AE161E6B0}" srcOrd="2" destOrd="0" parTransId="{9F1D3598-9359-4B5A-B34E-9D403A1C6F18}" sibTransId="{726A464D-A41F-4711-B7EF-5950A02B3A9A}"/>
    <dgm:cxn modelId="{E841B405-2127-4F4C-8A8D-A9C6A8CDEBBC}" type="presOf" srcId="{BA997C62-A2A1-42A8-8E9B-2543D91237BB}" destId="{5ABB8E9C-6DD5-407D-9970-27A608AFF659}" srcOrd="0" destOrd="0" presId="urn:microsoft.com/office/officeart/2005/8/layout/process1"/>
    <dgm:cxn modelId="{A19B7F84-D647-45F0-A7FC-F6AFF8BA8F62}" type="presOf" srcId="{640B6E52-CDEF-44DB-8D33-37575F9603FA}" destId="{9E4D57C5-9BA2-49F1-A777-EBF5F3292EF6}" srcOrd="0" destOrd="0" presId="urn:microsoft.com/office/officeart/2005/8/layout/process1"/>
    <dgm:cxn modelId="{534A27DD-A1CF-4834-AAEE-5B230AF9DE5F}" srcId="{79504815-5815-48D1-9CA2-A341B04AE3F3}" destId="{318EBCBA-80EA-455D-9BDD-4856A6ABC3E1}" srcOrd="0" destOrd="0" parTransId="{0EC257AD-DA04-46DE-8912-91A327EFB438}" sibTransId="{EF7C8DDC-E3C1-44C3-9607-58F76D6215B8}"/>
    <dgm:cxn modelId="{6B5559D4-6A57-4B73-B769-8A84B750F3AD}" type="presOf" srcId="{640B6E52-CDEF-44DB-8D33-37575F9603FA}" destId="{57D6DBEF-D064-4919-96C4-80E21EF428F2}" srcOrd="1" destOrd="0" presId="urn:microsoft.com/office/officeart/2005/8/layout/process1"/>
    <dgm:cxn modelId="{27292F3B-1BE4-46E4-9F8E-9483280AD358}" type="presParOf" srcId="{7EF4803F-7DDC-4A90-AF56-CABF42F86802}" destId="{7BA36BE9-D959-48C2-A5AC-830280CFE058}" srcOrd="0" destOrd="0" presId="urn:microsoft.com/office/officeart/2005/8/layout/process1"/>
    <dgm:cxn modelId="{3B6B41E2-D248-4D97-9AAB-E7AA1B231B06}" type="presParOf" srcId="{7EF4803F-7DDC-4A90-AF56-CABF42F86802}" destId="{0AEE520F-BF1D-48EE-AD19-B0E7F82B610B}" srcOrd="1" destOrd="0" presId="urn:microsoft.com/office/officeart/2005/8/layout/process1"/>
    <dgm:cxn modelId="{98ACD9D8-E6A2-41EE-BFE2-A08435F66E15}" type="presParOf" srcId="{0AEE520F-BF1D-48EE-AD19-B0E7F82B610B}" destId="{6994A1DA-87BA-498E-95BA-46AFD1BC5234}" srcOrd="0" destOrd="0" presId="urn:microsoft.com/office/officeart/2005/8/layout/process1"/>
    <dgm:cxn modelId="{EBD0212F-98C0-4C78-8AB7-65F486C9BBFA}" type="presParOf" srcId="{7EF4803F-7DDC-4A90-AF56-CABF42F86802}" destId="{5ABB8E9C-6DD5-407D-9970-27A608AFF659}" srcOrd="2" destOrd="0" presId="urn:microsoft.com/office/officeart/2005/8/layout/process1"/>
    <dgm:cxn modelId="{B320BF63-36EB-4313-9EC1-C61F474A2251}" type="presParOf" srcId="{7EF4803F-7DDC-4A90-AF56-CABF42F86802}" destId="{9E4D57C5-9BA2-49F1-A777-EBF5F3292EF6}" srcOrd="3" destOrd="0" presId="urn:microsoft.com/office/officeart/2005/8/layout/process1"/>
    <dgm:cxn modelId="{EC753CA3-D6F4-41FA-A705-2160444A6570}" type="presParOf" srcId="{9E4D57C5-9BA2-49F1-A777-EBF5F3292EF6}" destId="{57D6DBEF-D064-4919-96C4-80E21EF428F2}" srcOrd="0" destOrd="0" presId="urn:microsoft.com/office/officeart/2005/8/layout/process1"/>
    <dgm:cxn modelId="{80DC1B92-93B2-42AA-85D4-ADF7FA8BE076}" type="presParOf" srcId="{7EF4803F-7DDC-4A90-AF56-CABF42F86802}" destId="{E295A305-EB5E-4B7D-8977-6A1BD9BF4EC7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9504815-5815-48D1-9CA2-A341B04AE3F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18EBCBA-80EA-455D-9BDD-4856A6ABC3E1}">
      <dgm:prSet phldrT="[Text]"/>
      <dgm:spPr/>
      <dgm:t>
        <a:bodyPr/>
        <a:lstStyle/>
        <a:p>
          <a:r>
            <a:rPr lang="en-US" dirty="0" smtClean="0"/>
            <a:t>X2- original signal</a:t>
          </a:r>
          <a:endParaRPr lang="en-US" dirty="0"/>
        </a:p>
      </dgm:t>
    </dgm:pt>
    <dgm:pt modelId="{0EC257AD-DA04-46DE-8912-91A327EFB438}" type="parTrans" cxnId="{534A27DD-A1CF-4834-AAEE-5B230AF9DE5F}">
      <dgm:prSet/>
      <dgm:spPr/>
      <dgm:t>
        <a:bodyPr/>
        <a:lstStyle/>
        <a:p>
          <a:endParaRPr lang="en-US"/>
        </a:p>
      </dgm:t>
    </dgm:pt>
    <dgm:pt modelId="{EF7C8DDC-E3C1-44C3-9607-58F76D6215B8}" type="sibTrans" cxnId="{534A27DD-A1CF-4834-AAEE-5B230AF9DE5F}">
      <dgm:prSet/>
      <dgm:spPr/>
      <dgm:t>
        <a:bodyPr/>
        <a:lstStyle/>
        <a:p>
          <a:endParaRPr lang="en-US"/>
        </a:p>
      </dgm:t>
    </dgm:pt>
    <dgm:pt modelId="{BA997C62-A2A1-42A8-8E9B-2543D91237BB}">
      <dgm:prSet phldrT="[Text]"/>
      <dgm:spPr/>
      <dgm:t>
        <a:bodyPr/>
        <a:lstStyle/>
        <a:p>
          <a:r>
            <a:rPr lang="en-US" dirty="0" smtClean="0"/>
            <a:t>Filter</a:t>
          </a:r>
          <a:endParaRPr lang="en-US" dirty="0"/>
        </a:p>
      </dgm:t>
    </dgm:pt>
    <dgm:pt modelId="{8E7D1421-9F36-495C-B7CB-E4618E6340CE}" type="parTrans" cxnId="{A71E7FF0-019C-4460-AE13-FB857417994D}">
      <dgm:prSet/>
      <dgm:spPr/>
      <dgm:t>
        <a:bodyPr/>
        <a:lstStyle/>
        <a:p>
          <a:endParaRPr lang="en-US"/>
        </a:p>
      </dgm:t>
    </dgm:pt>
    <dgm:pt modelId="{640B6E52-CDEF-44DB-8D33-37575F9603FA}" type="sibTrans" cxnId="{A71E7FF0-019C-4460-AE13-FB857417994D}">
      <dgm:prSet/>
      <dgm:spPr/>
      <dgm:t>
        <a:bodyPr/>
        <a:lstStyle/>
        <a:p>
          <a:endParaRPr lang="en-US"/>
        </a:p>
      </dgm:t>
    </dgm:pt>
    <dgm:pt modelId="{9D2BB794-166A-45C9-9BB6-289AE161E6B0}">
      <dgm:prSet phldrT="[Text]"/>
      <dgm:spPr/>
      <dgm:t>
        <a:bodyPr/>
        <a:lstStyle/>
        <a:p>
          <a:r>
            <a:rPr lang="en-US" dirty="0" smtClean="0"/>
            <a:t>Final signal</a:t>
          </a:r>
          <a:endParaRPr lang="en-US" dirty="0"/>
        </a:p>
      </dgm:t>
    </dgm:pt>
    <dgm:pt modelId="{9F1D3598-9359-4B5A-B34E-9D403A1C6F18}" type="parTrans" cxnId="{8C60B281-3B1E-4C23-91CF-DE018335D65C}">
      <dgm:prSet/>
      <dgm:spPr/>
      <dgm:t>
        <a:bodyPr/>
        <a:lstStyle/>
        <a:p>
          <a:endParaRPr lang="en-US"/>
        </a:p>
      </dgm:t>
    </dgm:pt>
    <dgm:pt modelId="{726A464D-A41F-4711-B7EF-5950A02B3A9A}" type="sibTrans" cxnId="{8C60B281-3B1E-4C23-91CF-DE018335D65C}">
      <dgm:prSet/>
      <dgm:spPr/>
      <dgm:t>
        <a:bodyPr/>
        <a:lstStyle/>
        <a:p>
          <a:endParaRPr lang="en-US"/>
        </a:p>
      </dgm:t>
    </dgm:pt>
    <dgm:pt modelId="{7EF4803F-7DDC-4A90-AF56-CABF42F86802}" type="pres">
      <dgm:prSet presAssocID="{79504815-5815-48D1-9CA2-A341B04AE3F3}" presName="Name0" presStyleCnt="0">
        <dgm:presLayoutVars>
          <dgm:dir/>
          <dgm:resizeHandles val="exact"/>
        </dgm:presLayoutVars>
      </dgm:prSet>
      <dgm:spPr/>
    </dgm:pt>
    <dgm:pt modelId="{7BA36BE9-D959-48C2-A5AC-830280CFE058}" type="pres">
      <dgm:prSet presAssocID="{318EBCBA-80EA-455D-9BDD-4856A6ABC3E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EE520F-BF1D-48EE-AD19-B0E7F82B610B}" type="pres">
      <dgm:prSet presAssocID="{EF7C8DDC-E3C1-44C3-9607-58F76D6215B8}" presName="sibTrans" presStyleLbl="sibTrans2D1" presStyleIdx="0" presStyleCnt="2"/>
      <dgm:spPr/>
      <dgm:t>
        <a:bodyPr/>
        <a:lstStyle/>
        <a:p>
          <a:endParaRPr lang="en-US"/>
        </a:p>
      </dgm:t>
    </dgm:pt>
    <dgm:pt modelId="{6994A1DA-87BA-498E-95BA-46AFD1BC5234}" type="pres">
      <dgm:prSet presAssocID="{EF7C8DDC-E3C1-44C3-9607-58F76D6215B8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ABB8E9C-6DD5-407D-9970-27A608AFF659}" type="pres">
      <dgm:prSet presAssocID="{BA997C62-A2A1-42A8-8E9B-2543D91237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4D57C5-9BA2-49F1-A777-EBF5F3292EF6}" type="pres">
      <dgm:prSet presAssocID="{640B6E52-CDEF-44DB-8D33-37575F9603F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7D6DBEF-D064-4919-96C4-80E21EF428F2}" type="pres">
      <dgm:prSet presAssocID="{640B6E52-CDEF-44DB-8D33-37575F9603F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E295A305-EB5E-4B7D-8977-6A1BD9BF4EC7}" type="pres">
      <dgm:prSet presAssocID="{9D2BB794-166A-45C9-9BB6-289AE161E6B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5BF8A5-BE00-4537-9174-6525A4257BCB}" type="presOf" srcId="{BA997C62-A2A1-42A8-8E9B-2543D91237BB}" destId="{5ABB8E9C-6DD5-407D-9970-27A608AFF659}" srcOrd="0" destOrd="0" presId="urn:microsoft.com/office/officeart/2005/8/layout/process1"/>
    <dgm:cxn modelId="{726DBC55-AAE6-4AC3-ACC4-E1255C488CD5}" type="presOf" srcId="{9D2BB794-166A-45C9-9BB6-289AE161E6B0}" destId="{E295A305-EB5E-4B7D-8977-6A1BD9BF4EC7}" srcOrd="0" destOrd="0" presId="urn:microsoft.com/office/officeart/2005/8/layout/process1"/>
    <dgm:cxn modelId="{77FEECF4-1592-491B-ACA1-B8CED74A8FC4}" type="presOf" srcId="{640B6E52-CDEF-44DB-8D33-37575F9603FA}" destId="{9E4D57C5-9BA2-49F1-A777-EBF5F3292EF6}" srcOrd="0" destOrd="0" presId="urn:microsoft.com/office/officeart/2005/8/layout/process1"/>
    <dgm:cxn modelId="{9AB071CE-5D15-4828-8A67-A68EDBE8A006}" type="presOf" srcId="{EF7C8DDC-E3C1-44C3-9607-58F76D6215B8}" destId="{6994A1DA-87BA-498E-95BA-46AFD1BC5234}" srcOrd="1" destOrd="0" presId="urn:microsoft.com/office/officeart/2005/8/layout/process1"/>
    <dgm:cxn modelId="{180D08A8-3996-440D-AF28-27023168F19B}" type="presOf" srcId="{EF7C8DDC-E3C1-44C3-9607-58F76D6215B8}" destId="{0AEE520F-BF1D-48EE-AD19-B0E7F82B610B}" srcOrd="0" destOrd="0" presId="urn:microsoft.com/office/officeart/2005/8/layout/process1"/>
    <dgm:cxn modelId="{521006BE-604B-41A9-8FF1-0C9249A01B02}" type="presOf" srcId="{640B6E52-CDEF-44DB-8D33-37575F9603FA}" destId="{57D6DBEF-D064-4919-96C4-80E21EF428F2}" srcOrd="1" destOrd="0" presId="urn:microsoft.com/office/officeart/2005/8/layout/process1"/>
    <dgm:cxn modelId="{A71E7FF0-019C-4460-AE13-FB857417994D}" srcId="{79504815-5815-48D1-9CA2-A341B04AE3F3}" destId="{BA997C62-A2A1-42A8-8E9B-2543D91237BB}" srcOrd="1" destOrd="0" parTransId="{8E7D1421-9F36-495C-B7CB-E4618E6340CE}" sibTransId="{640B6E52-CDEF-44DB-8D33-37575F9603FA}"/>
    <dgm:cxn modelId="{8C60B281-3B1E-4C23-91CF-DE018335D65C}" srcId="{79504815-5815-48D1-9CA2-A341B04AE3F3}" destId="{9D2BB794-166A-45C9-9BB6-289AE161E6B0}" srcOrd="2" destOrd="0" parTransId="{9F1D3598-9359-4B5A-B34E-9D403A1C6F18}" sibTransId="{726A464D-A41F-4711-B7EF-5950A02B3A9A}"/>
    <dgm:cxn modelId="{BE49CA6E-637A-422B-A631-E112A6981E1A}" type="presOf" srcId="{79504815-5815-48D1-9CA2-A341B04AE3F3}" destId="{7EF4803F-7DDC-4A90-AF56-CABF42F86802}" srcOrd="0" destOrd="0" presId="urn:microsoft.com/office/officeart/2005/8/layout/process1"/>
    <dgm:cxn modelId="{929A8448-925A-4319-A88F-9096CCBE6ADC}" type="presOf" srcId="{318EBCBA-80EA-455D-9BDD-4856A6ABC3E1}" destId="{7BA36BE9-D959-48C2-A5AC-830280CFE058}" srcOrd="0" destOrd="0" presId="urn:microsoft.com/office/officeart/2005/8/layout/process1"/>
    <dgm:cxn modelId="{534A27DD-A1CF-4834-AAEE-5B230AF9DE5F}" srcId="{79504815-5815-48D1-9CA2-A341B04AE3F3}" destId="{318EBCBA-80EA-455D-9BDD-4856A6ABC3E1}" srcOrd="0" destOrd="0" parTransId="{0EC257AD-DA04-46DE-8912-91A327EFB438}" sibTransId="{EF7C8DDC-E3C1-44C3-9607-58F76D6215B8}"/>
    <dgm:cxn modelId="{3A0B2905-28D1-4D7E-B8BB-D451D2328641}" type="presParOf" srcId="{7EF4803F-7DDC-4A90-AF56-CABF42F86802}" destId="{7BA36BE9-D959-48C2-A5AC-830280CFE058}" srcOrd="0" destOrd="0" presId="urn:microsoft.com/office/officeart/2005/8/layout/process1"/>
    <dgm:cxn modelId="{759F4A81-23DC-4C82-A089-B8274776559D}" type="presParOf" srcId="{7EF4803F-7DDC-4A90-AF56-CABF42F86802}" destId="{0AEE520F-BF1D-48EE-AD19-B0E7F82B610B}" srcOrd="1" destOrd="0" presId="urn:microsoft.com/office/officeart/2005/8/layout/process1"/>
    <dgm:cxn modelId="{CE6BB6D5-29D4-4E26-8D02-76E5D48ECD74}" type="presParOf" srcId="{0AEE520F-BF1D-48EE-AD19-B0E7F82B610B}" destId="{6994A1DA-87BA-498E-95BA-46AFD1BC5234}" srcOrd="0" destOrd="0" presId="urn:microsoft.com/office/officeart/2005/8/layout/process1"/>
    <dgm:cxn modelId="{FABB2225-34EA-4D9F-A42F-3AEC4FA8D780}" type="presParOf" srcId="{7EF4803F-7DDC-4A90-AF56-CABF42F86802}" destId="{5ABB8E9C-6DD5-407D-9970-27A608AFF659}" srcOrd="2" destOrd="0" presId="urn:microsoft.com/office/officeart/2005/8/layout/process1"/>
    <dgm:cxn modelId="{9867FFD1-CBF8-4551-83ED-3CB6A2C351D8}" type="presParOf" srcId="{7EF4803F-7DDC-4A90-AF56-CABF42F86802}" destId="{9E4D57C5-9BA2-49F1-A777-EBF5F3292EF6}" srcOrd="3" destOrd="0" presId="urn:microsoft.com/office/officeart/2005/8/layout/process1"/>
    <dgm:cxn modelId="{1A569B31-28B3-4534-94EE-76E5B3D20820}" type="presParOf" srcId="{9E4D57C5-9BA2-49F1-A777-EBF5F3292EF6}" destId="{57D6DBEF-D064-4919-96C4-80E21EF428F2}" srcOrd="0" destOrd="0" presId="urn:microsoft.com/office/officeart/2005/8/layout/process1"/>
    <dgm:cxn modelId="{E66C5EE3-C3C1-4777-B93F-6473F53737B5}" type="presParOf" srcId="{7EF4803F-7DDC-4A90-AF56-CABF42F86802}" destId="{E295A305-EB5E-4B7D-8977-6A1BD9BF4EC7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9504815-5815-48D1-9CA2-A341B04AE3F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18EBCBA-80EA-455D-9BDD-4856A6ABC3E1}">
      <dgm:prSet phldrT="[Text]"/>
      <dgm:spPr/>
      <dgm:t>
        <a:bodyPr/>
        <a:lstStyle/>
        <a:p>
          <a:r>
            <a:rPr lang="en-US" dirty="0" smtClean="0"/>
            <a:t>X4- original signal</a:t>
          </a:r>
          <a:endParaRPr lang="en-US" dirty="0"/>
        </a:p>
      </dgm:t>
    </dgm:pt>
    <dgm:pt modelId="{0EC257AD-DA04-46DE-8912-91A327EFB438}" type="parTrans" cxnId="{534A27DD-A1CF-4834-AAEE-5B230AF9DE5F}">
      <dgm:prSet/>
      <dgm:spPr/>
      <dgm:t>
        <a:bodyPr/>
        <a:lstStyle/>
        <a:p>
          <a:endParaRPr lang="en-US"/>
        </a:p>
      </dgm:t>
    </dgm:pt>
    <dgm:pt modelId="{EF7C8DDC-E3C1-44C3-9607-58F76D6215B8}" type="sibTrans" cxnId="{534A27DD-A1CF-4834-AAEE-5B230AF9DE5F}">
      <dgm:prSet/>
      <dgm:spPr/>
      <dgm:t>
        <a:bodyPr/>
        <a:lstStyle/>
        <a:p>
          <a:endParaRPr lang="en-US"/>
        </a:p>
      </dgm:t>
    </dgm:pt>
    <dgm:pt modelId="{BA997C62-A2A1-42A8-8E9B-2543D91237BB}">
      <dgm:prSet phldrT="[Text]"/>
      <dgm:spPr/>
      <dgm:t>
        <a:bodyPr/>
        <a:lstStyle/>
        <a:p>
          <a:r>
            <a:rPr lang="en-US" dirty="0" smtClean="0"/>
            <a:t>Filter</a:t>
          </a:r>
          <a:endParaRPr lang="en-US" dirty="0"/>
        </a:p>
      </dgm:t>
    </dgm:pt>
    <dgm:pt modelId="{8E7D1421-9F36-495C-B7CB-E4618E6340CE}" type="parTrans" cxnId="{A71E7FF0-019C-4460-AE13-FB857417994D}">
      <dgm:prSet/>
      <dgm:spPr/>
      <dgm:t>
        <a:bodyPr/>
        <a:lstStyle/>
        <a:p>
          <a:endParaRPr lang="en-US"/>
        </a:p>
      </dgm:t>
    </dgm:pt>
    <dgm:pt modelId="{640B6E52-CDEF-44DB-8D33-37575F9603FA}" type="sibTrans" cxnId="{A71E7FF0-019C-4460-AE13-FB857417994D}">
      <dgm:prSet/>
      <dgm:spPr/>
      <dgm:t>
        <a:bodyPr/>
        <a:lstStyle/>
        <a:p>
          <a:endParaRPr lang="en-US"/>
        </a:p>
      </dgm:t>
    </dgm:pt>
    <dgm:pt modelId="{9D2BB794-166A-45C9-9BB6-289AE161E6B0}">
      <dgm:prSet phldrT="[Text]"/>
      <dgm:spPr/>
      <dgm:t>
        <a:bodyPr/>
        <a:lstStyle/>
        <a:p>
          <a:r>
            <a:rPr lang="en-US" dirty="0" smtClean="0"/>
            <a:t>Final signal</a:t>
          </a:r>
          <a:endParaRPr lang="en-US" dirty="0"/>
        </a:p>
      </dgm:t>
    </dgm:pt>
    <dgm:pt modelId="{9F1D3598-9359-4B5A-B34E-9D403A1C6F18}" type="parTrans" cxnId="{8C60B281-3B1E-4C23-91CF-DE018335D65C}">
      <dgm:prSet/>
      <dgm:spPr/>
      <dgm:t>
        <a:bodyPr/>
        <a:lstStyle/>
        <a:p>
          <a:endParaRPr lang="en-US"/>
        </a:p>
      </dgm:t>
    </dgm:pt>
    <dgm:pt modelId="{726A464D-A41F-4711-B7EF-5950A02B3A9A}" type="sibTrans" cxnId="{8C60B281-3B1E-4C23-91CF-DE018335D65C}">
      <dgm:prSet/>
      <dgm:spPr/>
      <dgm:t>
        <a:bodyPr/>
        <a:lstStyle/>
        <a:p>
          <a:endParaRPr lang="en-US"/>
        </a:p>
      </dgm:t>
    </dgm:pt>
    <dgm:pt modelId="{7EF4803F-7DDC-4A90-AF56-CABF42F86802}" type="pres">
      <dgm:prSet presAssocID="{79504815-5815-48D1-9CA2-A341B04AE3F3}" presName="Name0" presStyleCnt="0">
        <dgm:presLayoutVars>
          <dgm:dir/>
          <dgm:resizeHandles val="exact"/>
        </dgm:presLayoutVars>
      </dgm:prSet>
      <dgm:spPr/>
    </dgm:pt>
    <dgm:pt modelId="{7BA36BE9-D959-48C2-A5AC-830280CFE058}" type="pres">
      <dgm:prSet presAssocID="{318EBCBA-80EA-455D-9BDD-4856A6ABC3E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EE520F-BF1D-48EE-AD19-B0E7F82B610B}" type="pres">
      <dgm:prSet presAssocID="{EF7C8DDC-E3C1-44C3-9607-58F76D6215B8}" presName="sibTrans" presStyleLbl="sibTrans2D1" presStyleIdx="0" presStyleCnt="2"/>
      <dgm:spPr/>
      <dgm:t>
        <a:bodyPr/>
        <a:lstStyle/>
        <a:p>
          <a:endParaRPr lang="en-US"/>
        </a:p>
      </dgm:t>
    </dgm:pt>
    <dgm:pt modelId="{6994A1DA-87BA-498E-95BA-46AFD1BC5234}" type="pres">
      <dgm:prSet presAssocID="{EF7C8DDC-E3C1-44C3-9607-58F76D6215B8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ABB8E9C-6DD5-407D-9970-27A608AFF659}" type="pres">
      <dgm:prSet presAssocID="{BA997C62-A2A1-42A8-8E9B-2543D91237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4D57C5-9BA2-49F1-A777-EBF5F3292EF6}" type="pres">
      <dgm:prSet presAssocID="{640B6E52-CDEF-44DB-8D33-37575F9603F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7D6DBEF-D064-4919-96C4-80E21EF428F2}" type="pres">
      <dgm:prSet presAssocID="{640B6E52-CDEF-44DB-8D33-37575F9603F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E295A305-EB5E-4B7D-8977-6A1BD9BF4EC7}" type="pres">
      <dgm:prSet presAssocID="{9D2BB794-166A-45C9-9BB6-289AE161E6B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D4F084-D4CB-4663-A955-6E1CD4CCA45C}" type="presOf" srcId="{640B6E52-CDEF-44DB-8D33-37575F9603FA}" destId="{9E4D57C5-9BA2-49F1-A777-EBF5F3292EF6}" srcOrd="0" destOrd="0" presId="urn:microsoft.com/office/officeart/2005/8/layout/process1"/>
    <dgm:cxn modelId="{C7CB8132-B2E5-4EB9-B996-C81DFF121F97}" type="presOf" srcId="{9D2BB794-166A-45C9-9BB6-289AE161E6B0}" destId="{E295A305-EB5E-4B7D-8977-6A1BD9BF4EC7}" srcOrd="0" destOrd="0" presId="urn:microsoft.com/office/officeart/2005/8/layout/process1"/>
    <dgm:cxn modelId="{A71E7FF0-019C-4460-AE13-FB857417994D}" srcId="{79504815-5815-48D1-9CA2-A341B04AE3F3}" destId="{BA997C62-A2A1-42A8-8E9B-2543D91237BB}" srcOrd="1" destOrd="0" parTransId="{8E7D1421-9F36-495C-B7CB-E4618E6340CE}" sibTransId="{640B6E52-CDEF-44DB-8D33-37575F9603FA}"/>
    <dgm:cxn modelId="{555836CA-8039-4830-8CC5-C062B00C68E2}" type="presOf" srcId="{640B6E52-CDEF-44DB-8D33-37575F9603FA}" destId="{57D6DBEF-D064-4919-96C4-80E21EF428F2}" srcOrd="1" destOrd="0" presId="urn:microsoft.com/office/officeart/2005/8/layout/process1"/>
    <dgm:cxn modelId="{AA8A7BDA-7A42-4535-9497-160AD0B55CDF}" type="presOf" srcId="{318EBCBA-80EA-455D-9BDD-4856A6ABC3E1}" destId="{7BA36BE9-D959-48C2-A5AC-830280CFE058}" srcOrd="0" destOrd="0" presId="urn:microsoft.com/office/officeart/2005/8/layout/process1"/>
    <dgm:cxn modelId="{8C60B281-3B1E-4C23-91CF-DE018335D65C}" srcId="{79504815-5815-48D1-9CA2-A341B04AE3F3}" destId="{9D2BB794-166A-45C9-9BB6-289AE161E6B0}" srcOrd="2" destOrd="0" parTransId="{9F1D3598-9359-4B5A-B34E-9D403A1C6F18}" sibTransId="{726A464D-A41F-4711-B7EF-5950A02B3A9A}"/>
    <dgm:cxn modelId="{534A27DD-A1CF-4834-AAEE-5B230AF9DE5F}" srcId="{79504815-5815-48D1-9CA2-A341B04AE3F3}" destId="{318EBCBA-80EA-455D-9BDD-4856A6ABC3E1}" srcOrd="0" destOrd="0" parTransId="{0EC257AD-DA04-46DE-8912-91A327EFB438}" sibTransId="{EF7C8DDC-E3C1-44C3-9607-58F76D6215B8}"/>
    <dgm:cxn modelId="{D9E51802-1E87-4271-B25D-D9F6DA62055F}" type="presOf" srcId="{EF7C8DDC-E3C1-44C3-9607-58F76D6215B8}" destId="{6994A1DA-87BA-498E-95BA-46AFD1BC5234}" srcOrd="1" destOrd="0" presId="urn:microsoft.com/office/officeart/2005/8/layout/process1"/>
    <dgm:cxn modelId="{704B4EE6-1090-4F62-9674-1DA861B9AE5D}" type="presOf" srcId="{BA997C62-A2A1-42A8-8E9B-2543D91237BB}" destId="{5ABB8E9C-6DD5-407D-9970-27A608AFF659}" srcOrd="0" destOrd="0" presId="urn:microsoft.com/office/officeart/2005/8/layout/process1"/>
    <dgm:cxn modelId="{58331DA8-E21C-4986-B7CD-46B393DB9F39}" type="presOf" srcId="{79504815-5815-48D1-9CA2-A341B04AE3F3}" destId="{7EF4803F-7DDC-4A90-AF56-CABF42F86802}" srcOrd="0" destOrd="0" presId="urn:microsoft.com/office/officeart/2005/8/layout/process1"/>
    <dgm:cxn modelId="{5C817DD3-256C-4675-90CF-CEE8F42B72FC}" type="presOf" srcId="{EF7C8DDC-E3C1-44C3-9607-58F76D6215B8}" destId="{0AEE520F-BF1D-48EE-AD19-B0E7F82B610B}" srcOrd="0" destOrd="0" presId="urn:microsoft.com/office/officeart/2005/8/layout/process1"/>
    <dgm:cxn modelId="{76D07D83-6B94-4C6F-9F1E-123EBF585014}" type="presParOf" srcId="{7EF4803F-7DDC-4A90-AF56-CABF42F86802}" destId="{7BA36BE9-D959-48C2-A5AC-830280CFE058}" srcOrd="0" destOrd="0" presId="urn:microsoft.com/office/officeart/2005/8/layout/process1"/>
    <dgm:cxn modelId="{C6CF7935-F105-4C06-9A51-5B45FCB697B7}" type="presParOf" srcId="{7EF4803F-7DDC-4A90-AF56-CABF42F86802}" destId="{0AEE520F-BF1D-48EE-AD19-B0E7F82B610B}" srcOrd="1" destOrd="0" presId="urn:microsoft.com/office/officeart/2005/8/layout/process1"/>
    <dgm:cxn modelId="{746E222D-843E-43F2-A20A-46D5A7940873}" type="presParOf" srcId="{0AEE520F-BF1D-48EE-AD19-B0E7F82B610B}" destId="{6994A1DA-87BA-498E-95BA-46AFD1BC5234}" srcOrd="0" destOrd="0" presId="urn:microsoft.com/office/officeart/2005/8/layout/process1"/>
    <dgm:cxn modelId="{446EDCCB-724D-47BE-9EC4-F9EE6585A5EB}" type="presParOf" srcId="{7EF4803F-7DDC-4A90-AF56-CABF42F86802}" destId="{5ABB8E9C-6DD5-407D-9970-27A608AFF659}" srcOrd="2" destOrd="0" presId="urn:microsoft.com/office/officeart/2005/8/layout/process1"/>
    <dgm:cxn modelId="{D4255F42-B604-4194-A82C-16A97258F7C0}" type="presParOf" srcId="{7EF4803F-7DDC-4A90-AF56-CABF42F86802}" destId="{9E4D57C5-9BA2-49F1-A777-EBF5F3292EF6}" srcOrd="3" destOrd="0" presId="urn:microsoft.com/office/officeart/2005/8/layout/process1"/>
    <dgm:cxn modelId="{688B3D15-51B0-4A12-B558-6ED0B2B9D6F7}" type="presParOf" srcId="{9E4D57C5-9BA2-49F1-A777-EBF5F3292EF6}" destId="{57D6DBEF-D064-4919-96C4-80E21EF428F2}" srcOrd="0" destOrd="0" presId="urn:microsoft.com/office/officeart/2005/8/layout/process1"/>
    <dgm:cxn modelId="{DF7225A5-A480-4940-93E9-FCE560B891BB}" type="presParOf" srcId="{7EF4803F-7DDC-4A90-AF56-CABF42F86802}" destId="{E295A305-EB5E-4B7D-8977-6A1BD9BF4EC7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9504815-5815-48D1-9CA2-A341B04AE3F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18EBCBA-80EA-455D-9BDD-4856A6ABC3E1}">
      <dgm:prSet phldrT="[Text]"/>
      <dgm:spPr/>
      <dgm:t>
        <a:bodyPr/>
        <a:lstStyle/>
        <a:p>
          <a:r>
            <a:rPr lang="en-US" dirty="0" smtClean="0"/>
            <a:t>X3- original signal</a:t>
          </a:r>
          <a:endParaRPr lang="en-US" dirty="0"/>
        </a:p>
      </dgm:t>
    </dgm:pt>
    <dgm:pt modelId="{0EC257AD-DA04-46DE-8912-91A327EFB438}" type="parTrans" cxnId="{534A27DD-A1CF-4834-AAEE-5B230AF9DE5F}">
      <dgm:prSet/>
      <dgm:spPr/>
      <dgm:t>
        <a:bodyPr/>
        <a:lstStyle/>
        <a:p>
          <a:endParaRPr lang="en-US"/>
        </a:p>
      </dgm:t>
    </dgm:pt>
    <dgm:pt modelId="{EF7C8DDC-E3C1-44C3-9607-58F76D6215B8}" type="sibTrans" cxnId="{534A27DD-A1CF-4834-AAEE-5B230AF9DE5F}">
      <dgm:prSet/>
      <dgm:spPr/>
      <dgm:t>
        <a:bodyPr/>
        <a:lstStyle/>
        <a:p>
          <a:endParaRPr lang="en-US"/>
        </a:p>
      </dgm:t>
    </dgm:pt>
    <dgm:pt modelId="{BA997C62-A2A1-42A8-8E9B-2543D91237BB}">
      <dgm:prSet phldrT="[Text]"/>
      <dgm:spPr/>
      <dgm:t>
        <a:bodyPr/>
        <a:lstStyle/>
        <a:p>
          <a:r>
            <a:rPr lang="en-US" dirty="0" smtClean="0"/>
            <a:t>Filter</a:t>
          </a:r>
          <a:endParaRPr lang="en-US" dirty="0"/>
        </a:p>
      </dgm:t>
    </dgm:pt>
    <dgm:pt modelId="{8E7D1421-9F36-495C-B7CB-E4618E6340CE}" type="parTrans" cxnId="{A71E7FF0-019C-4460-AE13-FB857417994D}">
      <dgm:prSet/>
      <dgm:spPr/>
      <dgm:t>
        <a:bodyPr/>
        <a:lstStyle/>
        <a:p>
          <a:endParaRPr lang="en-US"/>
        </a:p>
      </dgm:t>
    </dgm:pt>
    <dgm:pt modelId="{640B6E52-CDEF-44DB-8D33-37575F9603FA}" type="sibTrans" cxnId="{A71E7FF0-019C-4460-AE13-FB857417994D}">
      <dgm:prSet/>
      <dgm:spPr/>
      <dgm:t>
        <a:bodyPr/>
        <a:lstStyle/>
        <a:p>
          <a:endParaRPr lang="en-US"/>
        </a:p>
      </dgm:t>
    </dgm:pt>
    <dgm:pt modelId="{9D2BB794-166A-45C9-9BB6-289AE161E6B0}">
      <dgm:prSet phldrT="[Text]"/>
      <dgm:spPr/>
      <dgm:t>
        <a:bodyPr/>
        <a:lstStyle/>
        <a:p>
          <a:r>
            <a:rPr lang="en-US" dirty="0" smtClean="0"/>
            <a:t>Final signal</a:t>
          </a:r>
          <a:endParaRPr lang="en-US" dirty="0"/>
        </a:p>
      </dgm:t>
    </dgm:pt>
    <dgm:pt modelId="{9F1D3598-9359-4B5A-B34E-9D403A1C6F18}" type="parTrans" cxnId="{8C60B281-3B1E-4C23-91CF-DE018335D65C}">
      <dgm:prSet/>
      <dgm:spPr/>
      <dgm:t>
        <a:bodyPr/>
        <a:lstStyle/>
        <a:p>
          <a:endParaRPr lang="en-US"/>
        </a:p>
      </dgm:t>
    </dgm:pt>
    <dgm:pt modelId="{726A464D-A41F-4711-B7EF-5950A02B3A9A}" type="sibTrans" cxnId="{8C60B281-3B1E-4C23-91CF-DE018335D65C}">
      <dgm:prSet/>
      <dgm:spPr/>
      <dgm:t>
        <a:bodyPr/>
        <a:lstStyle/>
        <a:p>
          <a:endParaRPr lang="en-US"/>
        </a:p>
      </dgm:t>
    </dgm:pt>
    <dgm:pt modelId="{7EF4803F-7DDC-4A90-AF56-CABF42F86802}" type="pres">
      <dgm:prSet presAssocID="{79504815-5815-48D1-9CA2-A341B04AE3F3}" presName="Name0" presStyleCnt="0">
        <dgm:presLayoutVars>
          <dgm:dir/>
          <dgm:resizeHandles val="exact"/>
        </dgm:presLayoutVars>
      </dgm:prSet>
      <dgm:spPr/>
    </dgm:pt>
    <dgm:pt modelId="{7BA36BE9-D959-48C2-A5AC-830280CFE058}" type="pres">
      <dgm:prSet presAssocID="{318EBCBA-80EA-455D-9BDD-4856A6ABC3E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EE520F-BF1D-48EE-AD19-B0E7F82B610B}" type="pres">
      <dgm:prSet presAssocID="{EF7C8DDC-E3C1-44C3-9607-58F76D6215B8}" presName="sibTrans" presStyleLbl="sibTrans2D1" presStyleIdx="0" presStyleCnt="2"/>
      <dgm:spPr/>
      <dgm:t>
        <a:bodyPr/>
        <a:lstStyle/>
        <a:p>
          <a:endParaRPr lang="en-US"/>
        </a:p>
      </dgm:t>
    </dgm:pt>
    <dgm:pt modelId="{6994A1DA-87BA-498E-95BA-46AFD1BC5234}" type="pres">
      <dgm:prSet presAssocID="{EF7C8DDC-E3C1-44C3-9607-58F76D6215B8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ABB8E9C-6DD5-407D-9970-27A608AFF659}" type="pres">
      <dgm:prSet presAssocID="{BA997C62-A2A1-42A8-8E9B-2543D91237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4D57C5-9BA2-49F1-A777-EBF5F3292EF6}" type="pres">
      <dgm:prSet presAssocID="{640B6E52-CDEF-44DB-8D33-37575F9603F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7D6DBEF-D064-4919-96C4-80E21EF428F2}" type="pres">
      <dgm:prSet presAssocID="{640B6E52-CDEF-44DB-8D33-37575F9603F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E295A305-EB5E-4B7D-8977-6A1BD9BF4EC7}" type="pres">
      <dgm:prSet presAssocID="{9D2BB794-166A-45C9-9BB6-289AE161E6B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7361059-6752-4C1D-A88C-86BE70435DA1}" type="presOf" srcId="{640B6E52-CDEF-44DB-8D33-37575F9603FA}" destId="{9E4D57C5-9BA2-49F1-A777-EBF5F3292EF6}" srcOrd="0" destOrd="0" presId="urn:microsoft.com/office/officeart/2005/8/layout/process1"/>
    <dgm:cxn modelId="{8C60B281-3B1E-4C23-91CF-DE018335D65C}" srcId="{79504815-5815-48D1-9CA2-A341B04AE3F3}" destId="{9D2BB794-166A-45C9-9BB6-289AE161E6B0}" srcOrd="2" destOrd="0" parTransId="{9F1D3598-9359-4B5A-B34E-9D403A1C6F18}" sibTransId="{726A464D-A41F-4711-B7EF-5950A02B3A9A}"/>
    <dgm:cxn modelId="{065BC8EE-E420-4960-BEDE-1CBF4D4BE80A}" type="presOf" srcId="{640B6E52-CDEF-44DB-8D33-37575F9603FA}" destId="{57D6DBEF-D064-4919-96C4-80E21EF428F2}" srcOrd="1" destOrd="0" presId="urn:microsoft.com/office/officeart/2005/8/layout/process1"/>
    <dgm:cxn modelId="{A71E7FF0-019C-4460-AE13-FB857417994D}" srcId="{79504815-5815-48D1-9CA2-A341B04AE3F3}" destId="{BA997C62-A2A1-42A8-8E9B-2543D91237BB}" srcOrd="1" destOrd="0" parTransId="{8E7D1421-9F36-495C-B7CB-E4618E6340CE}" sibTransId="{640B6E52-CDEF-44DB-8D33-37575F9603FA}"/>
    <dgm:cxn modelId="{6E52D704-E611-4D7C-84BE-C0023AD563F8}" type="presOf" srcId="{318EBCBA-80EA-455D-9BDD-4856A6ABC3E1}" destId="{7BA36BE9-D959-48C2-A5AC-830280CFE058}" srcOrd="0" destOrd="0" presId="urn:microsoft.com/office/officeart/2005/8/layout/process1"/>
    <dgm:cxn modelId="{27311A01-0024-413F-A721-214F41E1C59F}" type="presOf" srcId="{BA997C62-A2A1-42A8-8E9B-2543D91237BB}" destId="{5ABB8E9C-6DD5-407D-9970-27A608AFF659}" srcOrd="0" destOrd="0" presId="urn:microsoft.com/office/officeart/2005/8/layout/process1"/>
    <dgm:cxn modelId="{8CF5C7F3-1307-4068-B213-4C8A7E496A72}" type="presOf" srcId="{79504815-5815-48D1-9CA2-A341B04AE3F3}" destId="{7EF4803F-7DDC-4A90-AF56-CABF42F86802}" srcOrd="0" destOrd="0" presId="urn:microsoft.com/office/officeart/2005/8/layout/process1"/>
    <dgm:cxn modelId="{6A3EA159-20B8-4CE4-95CE-F12BB2593DE7}" type="presOf" srcId="{EF7C8DDC-E3C1-44C3-9607-58F76D6215B8}" destId="{6994A1DA-87BA-498E-95BA-46AFD1BC5234}" srcOrd="1" destOrd="0" presId="urn:microsoft.com/office/officeart/2005/8/layout/process1"/>
    <dgm:cxn modelId="{23448FA8-6695-4B4B-A5E9-8F51D676D2DC}" type="presOf" srcId="{EF7C8DDC-E3C1-44C3-9607-58F76D6215B8}" destId="{0AEE520F-BF1D-48EE-AD19-B0E7F82B610B}" srcOrd="0" destOrd="0" presId="urn:microsoft.com/office/officeart/2005/8/layout/process1"/>
    <dgm:cxn modelId="{534A27DD-A1CF-4834-AAEE-5B230AF9DE5F}" srcId="{79504815-5815-48D1-9CA2-A341B04AE3F3}" destId="{318EBCBA-80EA-455D-9BDD-4856A6ABC3E1}" srcOrd="0" destOrd="0" parTransId="{0EC257AD-DA04-46DE-8912-91A327EFB438}" sibTransId="{EF7C8DDC-E3C1-44C3-9607-58F76D6215B8}"/>
    <dgm:cxn modelId="{CCA00C29-DDC4-42CB-8838-8A9AA285451A}" type="presOf" srcId="{9D2BB794-166A-45C9-9BB6-289AE161E6B0}" destId="{E295A305-EB5E-4B7D-8977-6A1BD9BF4EC7}" srcOrd="0" destOrd="0" presId="urn:microsoft.com/office/officeart/2005/8/layout/process1"/>
    <dgm:cxn modelId="{ECD65C85-58B4-46DA-B1BC-331050719D37}" type="presParOf" srcId="{7EF4803F-7DDC-4A90-AF56-CABF42F86802}" destId="{7BA36BE9-D959-48C2-A5AC-830280CFE058}" srcOrd="0" destOrd="0" presId="urn:microsoft.com/office/officeart/2005/8/layout/process1"/>
    <dgm:cxn modelId="{FDB399A7-7F57-4DAB-8CB9-DE474FF0CA1E}" type="presParOf" srcId="{7EF4803F-7DDC-4A90-AF56-CABF42F86802}" destId="{0AEE520F-BF1D-48EE-AD19-B0E7F82B610B}" srcOrd="1" destOrd="0" presId="urn:microsoft.com/office/officeart/2005/8/layout/process1"/>
    <dgm:cxn modelId="{BB78F7D6-A28F-4119-A525-F66E0665333C}" type="presParOf" srcId="{0AEE520F-BF1D-48EE-AD19-B0E7F82B610B}" destId="{6994A1DA-87BA-498E-95BA-46AFD1BC5234}" srcOrd="0" destOrd="0" presId="urn:microsoft.com/office/officeart/2005/8/layout/process1"/>
    <dgm:cxn modelId="{81CB068D-AB75-4FFF-8819-9C063CBE8970}" type="presParOf" srcId="{7EF4803F-7DDC-4A90-AF56-CABF42F86802}" destId="{5ABB8E9C-6DD5-407D-9970-27A608AFF659}" srcOrd="2" destOrd="0" presId="urn:microsoft.com/office/officeart/2005/8/layout/process1"/>
    <dgm:cxn modelId="{4DE75DFA-3822-4914-B279-A3132929CE4C}" type="presParOf" srcId="{7EF4803F-7DDC-4A90-AF56-CABF42F86802}" destId="{9E4D57C5-9BA2-49F1-A777-EBF5F3292EF6}" srcOrd="3" destOrd="0" presId="urn:microsoft.com/office/officeart/2005/8/layout/process1"/>
    <dgm:cxn modelId="{075E7421-10CB-47F7-8B9C-DE4123E40652}" type="presParOf" srcId="{9E4D57C5-9BA2-49F1-A777-EBF5F3292EF6}" destId="{57D6DBEF-D064-4919-96C4-80E21EF428F2}" srcOrd="0" destOrd="0" presId="urn:microsoft.com/office/officeart/2005/8/layout/process1"/>
    <dgm:cxn modelId="{A9281C96-D2E2-43EA-9E22-535B090FBF7A}" type="presParOf" srcId="{7EF4803F-7DDC-4A90-AF56-CABF42F86802}" destId="{E295A305-EB5E-4B7D-8977-6A1BD9BF4EC7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D78E37-4D2A-46D4-B1C9-C9A0676F8E60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2DB1BB-7000-46A0-8751-21BF3795F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7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493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Elissa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162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Elissa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363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Elissa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624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Ryan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652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Ryan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1029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Ryan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838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Ryan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1391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Ryan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033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Ryan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3146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Ryan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61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4673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Ryan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5050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Elissa and</a:t>
            </a:r>
            <a:r>
              <a:rPr lang="en-US" baseline="0" dirty="0" smtClean="0"/>
              <a:t> Justin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9760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Justin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4910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047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Justin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8082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Justin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249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7423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168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069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Justin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67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7114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Justin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3605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Ryan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071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Ryan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310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Ryan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3546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Ryan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0759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Elissa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0731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Elissa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68279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Elissa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3111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Elissa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84034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Elissa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774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03549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Elissa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32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3281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2872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Elissa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4213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Elissa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68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Elissa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DB1BB-7000-46A0-8751-21BF3795F7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65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8F9D-DD81-475E-A074-0854AA3703B5}" type="datetimeFigureOut">
              <a:rPr lang="en-US" smtClean="0"/>
              <a:t>12/17/2013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540FC-ECFC-4752-B9C8-30EAF8D9486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0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18" Type="http://schemas.microsoft.com/office/2007/relationships/diagramDrawing" Target="../diagrams/drawing6.xml"/><Relationship Id="rId3" Type="http://schemas.openxmlformats.org/officeDocument/2006/relationships/image" Target="../media/image5.png"/><Relationship Id="rId21" Type="http://schemas.openxmlformats.org/officeDocument/2006/relationships/diagramQuickStyle" Target="../diagrams/quickStyle7.xml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17" Type="http://schemas.openxmlformats.org/officeDocument/2006/relationships/diagramColors" Target="../diagrams/colors6.xml"/><Relationship Id="rId2" Type="http://schemas.openxmlformats.org/officeDocument/2006/relationships/notesSlide" Target="../notesSlides/notesSlide11.xml"/><Relationship Id="rId16" Type="http://schemas.openxmlformats.org/officeDocument/2006/relationships/diagramQuickStyle" Target="../diagrams/quickStyle6.xml"/><Relationship Id="rId20" Type="http://schemas.openxmlformats.org/officeDocument/2006/relationships/diagramLayout" Target="../diagrams/layout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5" Type="http://schemas.openxmlformats.org/officeDocument/2006/relationships/diagramLayout" Target="../diagrams/layout6.xml"/><Relationship Id="rId23" Type="http://schemas.microsoft.com/office/2007/relationships/diagramDrawing" Target="../diagrams/drawing7.xml"/><Relationship Id="rId10" Type="http://schemas.openxmlformats.org/officeDocument/2006/relationships/diagramLayout" Target="../diagrams/layout5.xml"/><Relationship Id="rId19" Type="http://schemas.openxmlformats.org/officeDocument/2006/relationships/diagramData" Target="../diagrams/data7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Relationship Id="rId14" Type="http://schemas.openxmlformats.org/officeDocument/2006/relationships/diagramData" Target="../diagrams/data6.xml"/><Relationship Id="rId22" Type="http://schemas.openxmlformats.org/officeDocument/2006/relationships/diagramColors" Target="../diagrams/colors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838200"/>
            <a:ext cx="7924800" cy="1695450"/>
          </a:xfrm>
        </p:spPr>
        <p:txBody>
          <a:bodyPr/>
          <a:lstStyle/>
          <a:p>
            <a:r>
              <a:rPr lang="en-US" dirty="0" smtClean="0"/>
              <a:t>Sounder Equalizer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819400"/>
            <a:ext cx="6705600" cy="25146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Group Members: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	Elissa Dahl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	Justin McIntosh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	Ryan Stearns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Group # SD1312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Client: John McCullough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Advisor: Dr. Schroeder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27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 Method 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𝑅𝑒𝑠𝑢𝑙𝑡𝑠</m:t>
                    </m:r>
                    <m:r>
                      <a:rPr lang="en-US" b="0" i="1" smtClean="0">
                        <a:latin typeface="Cambria Math"/>
                      </a:rPr>
                      <m:t> 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𝑎𝑏𝑠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𝑓𝑓𝑡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𝐹𝑠</m:t>
                                </m:r>
                              </m:e>
                            </m:d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𝑎𝑏𝑠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𝑓𝑓𝑡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𝐼𝑠</m:t>
                                </m:r>
                              </m:e>
                            </m:d>
                          </m:e>
                        </m:d>
                      </m:den>
                    </m:f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00128633"/>
              </p:ext>
            </p:extLst>
          </p:nvPr>
        </p:nvGraphicFramePr>
        <p:xfrm>
          <a:off x="1371600" y="2286000"/>
          <a:ext cx="6096000" cy="218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4771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 Method 3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𝑅𝑒𝑠𝑢𝑙𝑡𝑠</m:t>
                    </m:r>
                    <m:r>
                      <a:rPr lang="en-US" i="1" dirty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i="1" dirty="0" smtClean="0">
                            <a:latin typeface="Cambria Math"/>
                          </a:rPr>
                          <m:t>𝑎𝑏𝑠</m:t>
                        </m:r>
                        <m:d>
                          <m:dPr>
                            <m:ctrlPr>
                              <a:rPr lang="en-US" i="1" dirty="0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 dirty="0" err="1" smtClean="0">
                                <a:latin typeface="Cambria Math"/>
                              </a:rPr>
                              <m:t>𝑓𝑓𝑡</m:t>
                            </m:r>
                            <m:d>
                              <m:dPr>
                                <m:ctrlPr>
                                  <a:rPr lang="en-US" i="1" dirty="0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i="1" dirty="0" err="1" smtClean="0">
                                    <a:latin typeface="Cambria Math"/>
                                  </a:rPr>
                                  <m:t>𝑓𝑠</m:t>
                                </m:r>
                              </m:e>
                            </m:d>
                          </m:e>
                        </m:d>
                      </m:num>
                      <m:den>
                        <m:r>
                          <a:rPr lang="en-US" i="1" dirty="0" smtClean="0">
                            <a:latin typeface="Cambria Math"/>
                          </a:rPr>
                          <m:t>𝑎𝑏𝑠</m:t>
                        </m:r>
                        <m:d>
                          <m:dPr>
                            <m:ctrlPr>
                              <a:rPr lang="en-US" i="1" dirty="0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 dirty="0" err="1" smtClean="0">
                                <a:latin typeface="Cambria Math"/>
                              </a:rPr>
                              <m:t>𝑓𝑓𝑡</m:t>
                            </m:r>
                            <m:d>
                              <m:dPr>
                                <m:ctrlPr>
                                  <a:rPr lang="en-US" i="1" dirty="0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i="1" dirty="0" smtClean="0">
                                    <a:latin typeface="Cambria Math"/>
                                  </a:rPr>
                                  <m:t>𝑎𝑣𝑒𝑟𝑎𝑔𝑒𝑠</m:t>
                                </m:r>
                                <m:r>
                                  <a:rPr lang="en-US" i="1" dirty="0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en-US" i="1" dirty="0" smtClean="0">
                                    <a:latin typeface="Cambria Math"/>
                                  </a:rPr>
                                  <m:t>𝑜𝑓</m:t>
                                </m:r>
                                <m:r>
                                  <a:rPr lang="en-US" i="1" dirty="0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en-US" b="0" i="1" dirty="0" smtClean="0">
                                    <a:latin typeface="Cambria Math"/>
                                  </a:rPr>
                                  <m:t>𝑓𝑓𝑡</m:t>
                                </m:r>
                              </m:e>
                            </m:d>
                          </m:e>
                        </m:d>
                      </m:den>
                    </m:f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3625865"/>
              </p:ext>
            </p:extLst>
          </p:nvPr>
        </p:nvGraphicFramePr>
        <p:xfrm>
          <a:off x="533400" y="1524000"/>
          <a:ext cx="7315200" cy="2163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9508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 Method 4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71600"/>
                <a:ext cx="8229600" cy="5105400"/>
              </a:xfrm>
            </p:spPr>
            <p:txBody>
              <a:bodyPr anchor="t">
                <a:normAutofit lnSpcReduction="10000"/>
              </a:bodyPr>
              <a:lstStyle/>
              <a:p>
                <a:endParaRPr lang="en-US" dirty="0" smtClean="0"/>
              </a:p>
              <a:p>
                <a:r>
                  <a:rPr lang="en-US" dirty="0" smtClean="0"/>
                  <a:t>Same as ratio method 1 expect done 4 times</a:t>
                </a:r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b="0" i="1" dirty="0" smtClean="0">
                  <a:latin typeface="Cambria Math"/>
                </a:endParaRPr>
              </a:p>
              <a:p>
                <a:endParaRPr lang="en-US" i="1" dirty="0">
                  <a:latin typeface="Cambria Math"/>
                </a:endParaRPr>
              </a:p>
              <a:p>
                <a:endParaRPr lang="en-US" b="0" i="1" dirty="0" smtClean="0">
                  <a:latin typeface="Cambria Math"/>
                </a:endParaRPr>
              </a:p>
              <a:p>
                <a:endParaRPr lang="en-US" b="0" i="1" dirty="0" smtClean="0">
                  <a:latin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𝑅𝑒𝑠𝑢𝑙𝑡𝑠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b="0" i="1" smtClean="0">
                                    <a:latin typeface="Cambria Math"/>
                                  </a:rPr>
                                  <m:t>𝑎𝑏𝑠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𝑓𝑓𝑡</m:t>
                                    </m:r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𝑓𝑠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</m:d>
                                  </m:e>
                                </m:d>
                              </m:num>
                              <m:den>
                                <m:r>
                                  <a:rPr lang="en-US" b="0" i="1" smtClean="0">
                                    <a:latin typeface="Cambria Math"/>
                                  </a:rPr>
                                  <m:t>𝑎𝑏𝑠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𝑓𝑓𝑡</m:t>
                                    </m:r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𝑂𝑠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</m:d>
                                  </m:e>
                                </m:d>
                              </m:den>
                            </m:f>
                            <m:r>
                              <a:rPr lang="en-US" b="0" i="1" smtClean="0">
                                <a:latin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/>
                                  </a:rPr>
                                  <m:t>𝑎𝑏𝑠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𝑓𝑓𝑡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𝑓𝑠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e>
                                    </m:d>
                                  </m:e>
                                </m:d>
                              </m:num>
                              <m:den>
                                <m:r>
                                  <a:rPr lang="en-US" i="1">
                                    <a:latin typeface="Cambria Math"/>
                                  </a:rPr>
                                  <m:t>𝑎𝑏𝑠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𝑓𝑓𝑡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𝑂𝑠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e>
                                    </m:d>
                                  </m:e>
                                </m:d>
                              </m:den>
                            </m:f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/>
                                  </a:rPr>
                                  <m:t>𝑎𝑏𝑠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𝑓𝑓𝑡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𝑓𝑠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e>
                                    </m:d>
                                  </m:e>
                                </m:d>
                              </m:num>
                              <m:den>
                                <m:r>
                                  <a:rPr lang="en-US" i="1">
                                    <a:latin typeface="Cambria Math"/>
                                  </a:rPr>
                                  <m:t>𝑎𝑏𝑠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𝑓𝑓𝑡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𝑂𝑠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e>
                                    </m:d>
                                  </m:e>
                                </m:d>
                              </m:den>
                            </m:f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/>
                                  </a:rPr>
                                  <m:t>𝑎𝑏𝑠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𝑓𝑓𝑡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𝑓𝑠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4</m:t>
                                        </m:r>
                                      </m:e>
                                    </m:d>
                                  </m:e>
                                </m:d>
                              </m:num>
                              <m:den>
                                <m:r>
                                  <a:rPr lang="en-US" i="1">
                                    <a:latin typeface="Cambria Math"/>
                                  </a:rPr>
                                  <m:t>𝑎𝑏𝑠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𝑓𝑓𝑡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𝑂𝑠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4</m:t>
                                        </m:r>
                                      </m:e>
                                    </m:d>
                                  </m:e>
                                </m:d>
                              </m:den>
                            </m:f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71600"/>
                <a:ext cx="8229600" cy="5105400"/>
              </a:xfrm>
              <a:blipFill rotWithShape="1">
                <a:blip r:embed="rId3"/>
                <a:stretch>
                  <a:fillRect l="-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51355855"/>
              </p:ext>
            </p:extLst>
          </p:nvPr>
        </p:nvGraphicFramePr>
        <p:xfrm>
          <a:off x="1828800" y="2133600"/>
          <a:ext cx="2743200" cy="78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389729476"/>
              </p:ext>
            </p:extLst>
          </p:nvPr>
        </p:nvGraphicFramePr>
        <p:xfrm>
          <a:off x="1828800" y="2971800"/>
          <a:ext cx="2743200" cy="83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56241102"/>
              </p:ext>
            </p:extLst>
          </p:nvPr>
        </p:nvGraphicFramePr>
        <p:xfrm>
          <a:off x="1828800" y="4495800"/>
          <a:ext cx="2743200" cy="116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91037966"/>
              </p:ext>
            </p:extLst>
          </p:nvPr>
        </p:nvGraphicFramePr>
        <p:xfrm>
          <a:off x="1828800" y="3810000"/>
          <a:ext cx="2743200" cy="86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</p:spTree>
    <p:extLst>
      <p:ext uri="{BB962C8B-B14F-4D97-AF65-F5344CB8AC3E}">
        <p14:creationId xmlns:p14="http://schemas.microsoft.com/office/powerpoint/2010/main" val="345869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chose method 1 because its simplest to implement and low error.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We achieved lower errors for other methods however this could be due to how the averaging affects the computations. </a:t>
            </a:r>
            <a:endParaRPr lang="en-US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900544"/>
              </p:ext>
            </p:extLst>
          </p:nvPr>
        </p:nvGraphicFramePr>
        <p:xfrm>
          <a:off x="1676400" y="2666993"/>
          <a:ext cx="5486400" cy="1905006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</a:tblGrid>
              <a:tr h="3175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method 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method 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method 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method 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filtfilt1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filtfilt2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filtfilt3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filtfilt4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1.3288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1.3374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0.1418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0.1174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1.9721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2.5925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2.5925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0.917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0.2297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0.2652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0.2652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0.1211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2.4867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1.617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1.617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1.0649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0.2906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0.2118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0.2118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0.1254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2.5883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2.4123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2.4123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3.296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0.2673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0.2807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0.2807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0.3133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2.1215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2.1215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4.7219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0.1607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0.402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40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Maximum Values of 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Connected using a male-to-male auxiliary cable</a:t>
            </a:r>
          </a:p>
          <a:p>
            <a:r>
              <a:rPr lang="en-US" dirty="0" smtClean="0"/>
              <a:t>Laptop-headphone jack to oscilloscope probe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Output rails at  greater than or equal to 2V from headphone jack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19200" y="3505200"/>
            <a:ext cx="13716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laptop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590800" y="4038600"/>
            <a:ext cx="2819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486400" y="3505200"/>
            <a:ext cx="16764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Oscilloscope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42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Maximum Values of 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Left-to-right stereo cable from function generator to computer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Co-axial cable for oscilloscope</a:t>
            </a:r>
          </a:p>
          <a:p>
            <a:r>
              <a:rPr lang="en-US" dirty="0" smtClean="0"/>
              <a:t>Maximum voltage greater than or equal to 2.56 V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0" y="2819400"/>
            <a:ext cx="16002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 generator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334000" y="2718816"/>
            <a:ext cx="16764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Computer (microphone jack)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334000" y="4495800"/>
            <a:ext cx="1600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Oscilloscope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362200" y="3290316"/>
            <a:ext cx="2971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419600" y="3290316"/>
            <a:ext cx="0" cy="16626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419600" y="4953000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30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iTunes Equalizer Capture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Connected with male-to-male auxiliary 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19200" y="2514600"/>
            <a:ext cx="16764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Laptop</a:t>
            </a:r>
          </a:p>
          <a:p>
            <a:pPr algn="ctr"/>
            <a:r>
              <a:rPr lang="en-US" dirty="0" smtClean="0"/>
              <a:t>(headphone jack)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743200" y="3009900"/>
            <a:ext cx="1752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495800" y="2590800"/>
            <a:ext cx="17526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Computer (microphone jack)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8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Tunes Maximum </a:t>
            </a:r>
            <a:r>
              <a:rPr lang="en-US" dirty="0"/>
              <a:t>V</a:t>
            </a:r>
            <a:r>
              <a:rPr lang="en-US" dirty="0" smtClean="0"/>
              <a:t>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dirty="0" smtClean="0"/>
              <a:t>Digital Railing when input vector has magnitude &gt;0.4</a:t>
            </a:r>
          </a:p>
          <a:p>
            <a:r>
              <a:rPr lang="en-US" dirty="0" smtClean="0"/>
              <a:t>Hardware same as iTunes capture</a:t>
            </a:r>
          </a:p>
          <a:p>
            <a:r>
              <a:rPr lang="en-US" dirty="0" smtClean="0"/>
              <a:t>Results on next slide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3325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990096" y="152400"/>
            <a:ext cx="3471277" cy="3548061"/>
          </a:xfrm>
        </p:spPr>
        <p:txBody>
          <a:bodyPr anchor="t">
            <a:normAutofit/>
          </a:bodyPr>
          <a:lstStyle/>
          <a:p>
            <a:r>
              <a:rPr lang="en-US" dirty="0"/>
              <a:t>iTunes railing </a:t>
            </a:r>
            <a:r>
              <a:rPr lang="en-US" dirty="0" smtClean="0"/>
              <a:t>signal magnitude of </a:t>
            </a:r>
            <a:r>
              <a:rPr lang="en-US" dirty="0"/>
              <a:t>0.4</a:t>
            </a:r>
          </a:p>
          <a:p>
            <a:r>
              <a:rPr lang="en-US" dirty="0"/>
              <a:t>-Maximizing sliders of equalizer and volume in iTunes </a:t>
            </a:r>
          </a:p>
          <a:p>
            <a:r>
              <a:rPr lang="en-US" dirty="0"/>
              <a:t>-Minimizing Computer Control Volume 6%</a:t>
            </a:r>
          </a:p>
          <a:p>
            <a:r>
              <a:rPr lang="en-US" dirty="0"/>
              <a:t>-</a:t>
            </a:r>
            <a:r>
              <a:rPr lang="en-US" dirty="0" err="1"/>
              <a:t>Matlab</a:t>
            </a:r>
            <a:r>
              <a:rPr lang="en-US" dirty="0"/>
              <a:t> capture still </a:t>
            </a:r>
            <a:r>
              <a:rPr lang="en-US" dirty="0" smtClean="0"/>
              <a:t>shows railing</a:t>
            </a:r>
          </a:p>
          <a:p>
            <a:r>
              <a:rPr lang="en-US" dirty="0" smtClean="0"/>
              <a:t>Maximum Mag: 0.008</a:t>
            </a:r>
            <a:endParaRPr lang="en-US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0" t="9711" r="5628" b="7860"/>
          <a:stretch/>
        </p:blipFill>
        <p:spPr bwMode="auto">
          <a:xfrm>
            <a:off x="762000" y="3505200"/>
            <a:ext cx="3927470" cy="3094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800600" y="152400"/>
            <a:ext cx="3276600" cy="3471861"/>
          </a:xfrm>
        </p:spPr>
        <p:txBody>
          <a:bodyPr anchor="t">
            <a:normAutofit/>
          </a:bodyPr>
          <a:lstStyle/>
          <a:p>
            <a:r>
              <a:rPr lang="en-US" dirty="0"/>
              <a:t>iTunes not </a:t>
            </a:r>
            <a:r>
              <a:rPr lang="en-US" dirty="0" smtClean="0"/>
              <a:t>railing signal </a:t>
            </a:r>
            <a:r>
              <a:rPr lang="en-US" dirty="0"/>
              <a:t>magnitude of 0.2</a:t>
            </a:r>
          </a:p>
          <a:p>
            <a:r>
              <a:rPr lang="en-US" dirty="0"/>
              <a:t>-Maximizing sliders of equalizer and volume in iTunes </a:t>
            </a:r>
          </a:p>
          <a:p>
            <a:r>
              <a:rPr lang="en-US" dirty="0"/>
              <a:t>-Minimizing Computer Control Volume 100%</a:t>
            </a:r>
          </a:p>
          <a:p>
            <a:r>
              <a:rPr lang="en-US" dirty="0"/>
              <a:t>-</a:t>
            </a:r>
            <a:r>
              <a:rPr lang="en-US" dirty="0" err="1"/>
              <a:t>Matlab</a:t>
            </a:r>
            <a:r>
              <a:rPr lang="en-US" dirty="0"/>
              <a:t> capture </a:t>
            </a:r>
            <a:r>
              <a:rPr lang="en-US" dirty="0" smtClean="0"/>
              <a:t>doesn’t show railing</a:t>
            </a:r>
          </a:p>
          <a:p>
            <a:r>
              <a:rPr lang="en-US" dirty="0" smtClean="0"/>
              <a:t>Maximum Mag: 0.7</a:t>
            </a:r>
            <a:endParaRPr lang="en-US" dirty="0"/>
          </a:p>
          <a:p>
            <a:endParaRPr lang="en-US" dirty="0"/>
          </a:p>
        </p:txBody>
      </p:sp>
      <p:pic>
        <p:nvPicPr>
          <p:cNvPr id="12" name="Content Placeholder 9"/>
          <p:cNvPicPr>
            <a:picLocks/>
          </p:cNvPicPr>
          <p:nvPr/>
        </p:nvPicPr>
        <p:blipFill rotWithShape="1">
          <a:blip r:embed="rId4"/>
          <a:srcRect l="9147" t="8530" r="7224" b="5263"/>
          <a:stretch/>
        </p:blipFill>
        <p:spPr bwMode="auto">
          <a:xfrm>
            <a:off x="4800600" y="3505199"/>
            <a:ext cx="3657600" cy="30948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3669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Capture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dirty="0" smtClean="0"/>
              <a:t>Created a random noise sound wave in </a:t>
            </a:r>
            <a:r>
              <a:rPr lang="en-US" dirty="0" err="1" smtClean="0"/>
              <a:t>Matlab</a:t>
            </a:r>
            <a:endParaRPr lang="en-US" dirty="0" smtClean="0"/>
          </a:p>
          <a:p>
            <a:r>
              <a:rPr lang="en-US" dirty="0" smtClean="0"/>
              <a:t>Put the random noise through the iTunes equalizer</a:t>
            </a:r>
          </a:p>
          <a:p>
            <a:r>
              <a:rPr lang="en-US" dirty="0" smtClean="0"/>
              <a:t>Captured the sound in </a:t>
            </a:r>
            <a:r>
              <a:rPr lang="en-US" dirty="0" err="1" smtClean="0"/>
              <a:t>Matlab</a:t>
            </a:r>
            <a:r>
              <a:rPr lang="en-US" dirty="0" smtClean="0"/>
              <a:t> and applied the ratio method and median/reshape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5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pSounder</a:t>
            </a:r>
            <a:r>
              <a:rPr lang="en-US" dirty="0" smtClean="0"/>
              <a:t> is an iTunes equalizer setting. </a:t>
            </a:r>
          </a:p>
          <a:p>
            <a:r>
              <a:rPr lang="en-US" dirty="0" smtClean="0"/>
              <a:t>Its purpose will be to better the lives of the hearing impaired. </a:t>
            </a:r>
          </a:p>
          <a:p>
            <a:r>
              <a:rPr lang="en-US" dirty="0" smtClean="0"/>
              <a:t>We intend to research the iTunes equalizer. </a:t>
            </a:r>
          </a:p>
          <a:p>
            <a:r>
              <a:rPr lang="en-US" dirty="0" smtClean="0"/>
              <a:t>We will go over</a:t>
            </a:r>
          </a:p>
          <a:p>
            <a:pPr lvl="1"/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Technical Content</a:t>
            </a:r>
          </a:p>
          <a:p>
            <a:pPr lvl="1"/>
            <a:r>
              <a:rPr lang="en-US" dirty="0" smtClean="0"/>
              <a:t>Project Status</a:t>
            </a:r>
          </a:p>
          <a:p>
            <a:pPr lvl="1"/>
            <a:r>
              <a:rPr lang="en-US" dirty="0" smtClean="0"/>
              <a:t>Budget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41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Frequencies and Combinations of iTunes Equalizer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Each Slider individually </a:t>
            </a:r>
          </a:p>
          <a:p>
            <a:pPr lvl="1"/>
            <a:r>
              <a:rPr lang="en-US" dirty="0" smtClean="0"/>
              <a:t>32 Hz</a:t>
            </a:r>
          </a:p>
          <a:p>
            <a:pPr lvl="1"/>
            <a:r>
              <a:rPr lang="en-US" dirty="0" smtClean="0"/>
              <a:t>64 Hz</a:t>
            </a:r>
          </a:p>
          <a:p>
            <a:pPr lvl="1"/>
            <a:r>
              <a:rPr lang="en-US" dirty="0" smtClean="0"/>
              <a:t>125 Hz</a:t>
            </a:r>
          </a:p>
          <a:p>
            <a:pPr lvl="1"/>
            <a:r>
              <a:rPr lang="en-US" dirty="0" smtClean="0"/>
              <a:t>250 Hz</a:t>
            </a:r>
          </a:p>
          <a:p>
            <a:pPr lvl="1"/>
            <a:r>
              <a:rPr lang="en-US" dirty="0" smtClean="0"/>
              <a:t>500 Hz</a:t>
            </a:r>
          </a:p>
          <a:p>
            <a:pPr lvl="1"/>
            <a:r>
              <a:rPr lang="en-US" dirty="0" smtClean="0"/>
              <a:t>1 kHz</a:t>
            </a:r>
          </a:p>
          <a:p>
            <a:pPr lvl="1"/>
            <a:r>
              <a:rPr lang="en-US" dirty="0" smtClean="0"/>
              <a:t>2 kHz</a:t>
            </a:r>
          </a:p>
          <a:p>
            <a:pPr lvl="1"/>
            <a:r>
              <a:rPr lang="en-US" dirty="0" smtClean="0"/>
              <a:t>4 kHz</a:t>
            </a:r>
          </a:p>
          <a:p>
            <a:pPr lvl="1"/>
            <a:r>
              <a:rPr lang="en-US" dirty="0" smtClean="0"/>
              <a:t>8 kHz</a:t>
            </a:r>
          </a:p>
          <a:p>
            <a:pPr lvl="1"/>
            <a:r>
              <a:rPr lang="en-US" dirty="0" smtClean="0"/>
              <a:t>16 kHz</a:t>
            </a:r>
            <a:endParaRPr lang="en-US" dirty="0"/>
          </a:p>
        </p:txBody>
      </p:sp>
      <p:pic>
        <p:nvPicPr>
          <p:cNvPr id="1026" name="Picture 2" descr="C:\Users\PC\Desktop\iTunes Equaliz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971800"/>
            <a:ext cx="413385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6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Frequencies and Combinations of iTunes Equalizer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Flat</a:t>
            </a:r>
          </a:p>
          <a:p>
            <a:r>
              <a:rPr lang="en-US" dirty="0" smtClean="0"/>
              <a:t>Base Maximum</a:t>
            </a:r>
          </a:p>
          <a:p>
            <a:r>
              <a:rPr lang="en-US" dirty="0" smtClean="0"/>
              <a:t>Base Minimum</a:t>
            </a:r>
          </a:p>
          <a:p>
            <a:r>
              <a:rPr lang="en-US" dirty="0" smtClean="0"/>
              <a:t>Every other slider 32 Hz high</a:t>
            </a:r>
          </a:p>
          <a:p>
            <a:r>
              <a:rPr lang="en-US" dirty="0" smtClean="0"/>
              <a:t>Every other slider 32 Hz low</a:t>
            </a:r>
          </a:p>
          <a:p>
            <a:r>
              <a:rPr lang="en-US" dirty="0" smtClean="0"/>
              <a:t>250, 4k Hz high</a:t>
            </a:r>
          </a:p>
          <a:p>
            <a:r>
              <a:rPr lang="en-US" dirty="0" smtClean="0"/>
              <a:t>Minimized 4k, 8k, and 16 kHz</a:t>
            </a:r>
          </a:p>
          <a:p>
            <a:r>
              <a:rPr lang="en-US" dirty="0" smtClean="0"/>
              <a:t>250 Hz, 500 Hz, and 1 kHz maxed</a:t>
            </a:r>
          </a:p>
          <a:p>
            <a:r>
              <a:rPr lang="en-US" dirty="0" smtClean="0"/>
              <a:t>500 Hz, 1 kHz, 2 kHz, and 4 kHz maxed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5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Documents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Hearing Impairment Research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Graph from</a:t>
            </a:r>
            <a:r>
              <a:rPr lang="en-US" dirty="0"/>
              <a:t> "</a:t>
            </a:r>
            <a:r>
              <a:rPr lang="en-US" dirty="0" err="1"/>
              <a:t>Wirebusters</a:t>
            </a:r>
            <a:r>
              <a:rPr lang="en-US" dirty="0"/>
              <a:t>." </a:t>
            </a:r>
            <a:r>
              <a:rPr lang="en-US" i="1" dirty="0"/>
              <a:t>Carver </a:t>
            </a:r>
            <a:r>
              <a:rPr lang="en-US" i="1" dirty="0" smtClean="0"/>
              <a:t>Site!</a:t>
            </a:r>
          </a:p>
          <a:p>
            <a:r>
              <a:rPr lang="en-US" dirty="0" smtClean="0"/>
              <a:t>Speech range around 300 Hz to 3.4 kHz </a:t>
            </a:r>
          </a:p>
          <a:p>
            <a:r>
              <a:rPr lang="en-US" dirty="0"/>
              <a:t>Technology Assessment</a:t>
            </a:r>
          </a:p>
          <a:p>
            <a:pPr lvl="1"/>
            <a:r>
              <a:rPr lang="en-US" dirty="0"/>
              <a:t>Adapt Sound</a:t>
            </a:r>
          </a:p>
          <a:p>
            <a:pPr lvl="1"/>
            <a:r>
              <a:rPr lang="en-US" dirty="0" err="1"/>
              <a:t>Linx</a:t>
            </a:r>
            <a:r>
              <a:rPr lang="en-US" dirty="0"/>
              <a:t> Equalizer</a:t>
            </a:r>
          </a:p>
          <a:p>
            <a:pPr lvl="1"/>
            <a:r>
              <a:rPr lang="en-US" dirty="0"/>
              <a:t>Apps for Android and IOS </a:t>
            </a:r>
            <a:r>
              <a:rPr lang="en-US" dirty="0" smtClean="0"/>
              <a:t>Systems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171700"/>
            <a:ext cx="3886200" cy="159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3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dirty="0" smtClean="0"/>
              <a:t>Close to achieving our end goal</a:t>
            </a:r>
          </a:p>
          <a:p>
            <a:pPr lvl="1"/>
            <a:r>
              <a:rPr lang="en-US" dirty="0" smtClean="0"/>
              <a:t>Determined a method to get frequency response</a:t>
            </a:r>
          </a:p>
          <a:p>
            <a:pPr lvl="1"/>
            <a:r>
              <a:rPr lang="en-US" dirty="0" smtClean="0"/>
              <a:t>Applied Method to iTunes</a:t>
            </a:r>
          </a:p>
          <a:p>
            <a:pPr lvl="1"/>
            <a:r>
              <a:rPr lang="en-US" dirty="0" smtClean="0"/>
              <a:t>Captured output of iTunes</a:t>
            </a:r>
          </a:p>
          <a:p>
            <a:pPr lvl="1"/>
            <a:r>
              <a:rPr lang="en-US" dirty="0" smtClean="0"/>
              <a:t>Created graphs of response</a:t>
            </a:r>
          </a:p>
          <a:p>
            <a:r>
              <a:rPr lang="en-US" dirty="0" smtClean="0"/>
              <a:t>We have the graphs of the iTunes Frequency response in the following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35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7985" t="8711" r="4755" b="6715"/>
          <a:stretch/>
        </p:blipFill>
        <p:spPr bwMode="auto">
          <a:xfrm>
            <a:off x="4572000" y="2209800"/>
            <a:ext cx="4572000" cy="4648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4"/>
          <a:srcRect l="6243" t="7804" r="5336" b="8530"/>
          <a:stretch/>
        </p:blipFill>
        <p:spPr bwMode="auto">
          <a:xfrm>
            <a:off x="0" y="2209800"/>
            <a:ext cx="4419600" cy="4648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47800" y="914400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Flat, two different noise signals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21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8711" t="8892" r="5771" b="5989"/>
          <a:stretch/>
        </p:blipFill>
        <p:spPr bwMode="auto">
          <a:xfrm>
            <a:off x="438150" y="371476"/>
            <a:ext cx="8305800" cy="6096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8775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9582" t="8892" r="6061" b="6715"/>
          <a:stretch/>
        </p:blipFill>
        <p:spPr bwMode="auto">
          <a:xfrm>
            <a:off x="533400" y="533399"/>
            <a:ext cx="8153400" cy="59436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9755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8422" t="7079" r="5627" b="5081"/>
          <a:stretch/>
        </p:blipFill>
        <p:spPr bwMode="auto">
          <a:xfrm>
            <a:off x="685800" y="457201"/>
            <a:ext cx="7696200" cy="5943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4658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5953" t="7537" r="3157" b="6250"/>
          <a:stretch/>
        </p:blipFill>
        <p:spPr bwMode="auto">
          <a:xfrm>
            <a:off x="457200" y="457200"/>
            <a:ext cx="8229600" cy="6019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9953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7550" t="7442" r="4465" b="7259"/>
          <a:stretch/>
        </p:blipFill>
        <p:spPr bwMode="auto">
          <a:xfrm>
            <a:off x="0" y="2438400"/>
            <a:ext cx="4343400" cy="4419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4"/>
          <a:srcRect l="9002" t="7985" r="5627" b="6352"/>
          <a:stretch/>
        </p:blipFill>
        <p:spPr bwMode="auto">
          <a:xfrm>
            <a:off x="4495800" y="2438400"/>
            <a:ext cx="4648200" cy="4419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43000" y="1098956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500 Hz, two different noise waves, </a:t>
            </a:r>
            <a:r>
              <a:rPr lang="en-US" sz="2400" dirty="0" err="1" smtClean="0"/>
              <a:t>filtfilt</a:t>
            </a:r>
            <a:r>
              <a:rPr lang="en-US" sz="2400" dirty="0" smtClean="0"/>
              <a:t> for smoothing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3997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dirty="0" smtClean="0"/>
              <a:t>Technology Assessment</a:t>
            </a:r>
          </a:p>
          <a:p>
            <a:pPr lvl="1"/>
            <a:r>
              <a:rPr lang="en-US" dirty="0" smtClean="0"/>
              <a:t>Research Hearing Impaired Devices</a:t>
            </a:r>
          </a:p>
          <a:p>
            <a:pPr lvl="1"/>
            <a:r>
              <a:rPr lang="en-US" dirty="0" smtClean="0"/>
              <a:t>Common Problems for hearing impaired consumers</a:t>
            </a:r>
          </a:p>
          <a:p>
            <a:r>
              <a:rPr lang="en-US" dirty="0" smtClean="0"/>
              <a:t>Frequency Response of Graphic Equalizer in iTunes</a:t>
            </a:r>
          </a:p>
          <a:p>
            <a:pPr marL="457200" lvl="1" indent="0">
              <a:buNone/>
            </a:pPr>
            <a:r>
              <a:rPr lang="en-US" dirty="0" smtClean="0"/>
              <a:t>Determine for each Slider:</a:t>
            </a:r>
          </a:p>
          <a:p>
            <a:pPr lvl="1"/>
            <a:r>
              <a:rPr lang="en-US" dirty="0" smtClean="0"/>
              <a:t>Gain</a:t>
            </a:r>
          </a:p>
          <a:p>
            <a:pPr lvl="1"/>
            <a:r>
              <a:rPr lang="en-US" dirty="0" smtClean="0"/>
              <a:t>Bandwidth/Cutoffs</a:t>
            </a:r>
          </a:p>
          <a:p>
            <a:pPr lvl="1"/>
            <a:r>
              <a:rPr lang="en-US" dirty="0" smtClean="0"/>
              <a:t>Overlap</a:t>
            </a:r>
          </a:p>
          <a:p>
            <a:r>
              <a:rPr lang="en-US" dirty="0" smtClean="0"/>
              <a:t>Publish Findings</a:t>
            </a:r>
          </a:p>
          <a:p>
            <a:pPr lvl="1"/>
            <a:r>
              <a:rPr lang="en-US" dirty="0" smtClean="0"/>
              <a:t>Report findings to our client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6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 rotWithShape="1">
          <a:blip r:embed="rId3"/>
          <a:srcRect l="7114" t="6897" r="5190" b="6352"/>
          <a:stretch/>
        </p:blipFill>
        <p:spPr bwMode="auto">
          <a:xfrm>
            <a:off x="533400" y="304800"/>
            <a:ext cx="8229599" cy="6019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1971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8131" t="7985" r="5627" b="5989"/>
          <a:stretch/>
        </p:blipFill>
        <p:spPr bwMode="auto">
          <a:xfrm>
            <a:off x="4648200" y="2133600"/>
            <a:ext cx="4495800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52600" y="762000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4kHz</a:t>
            </a:r>
            <a:r>
              <a:rPr lang="en-US" sz="2400" dirty="0"/>
              <a:t>, two different noise waves, </a:t>
            </a:r>
            <a:r>
              <a:rPr lang="en-US" sz="2400" dirty="0" err="1"/>
              <a:t>filtfilt</a:t>
            </a:r>
            <a:r>
              <a:rPr lang="en-US" sz="2400" dirty="0"/>
              <a:t> for </a:t>
            </a:r>
            <a:r>
              <a:rPr lang="en-US" sz="2400" dirty="0" smtClean="0"/>
              <a:t>smoothing on left, and median reshape on right.</a:t>
            </a:r>
            <a:endParaRPr lang="en-US" sz="2400" dirty="0"/>
          </a:p>
        </p:txBody>
      </p:sp>
      <p:pic>
        <p:nvPicPr>
          <p:cNvPr id="5" name="Picture 4"/>
          <p:cNvPicPr/>
          <p:nvPr/>
        </p:nvPicPr>
        <p:blipFill rotWithShape="1">
          <a:blip r:embed="rId4"/>
          <a:srcRect l="7114" t="8348" r="4754" b="7804"/>
          <a:stretch/>
        </p:blipFill>
        <p:spPr bwMode="auto">
          <a:xfrm>
            <a:off x="152400" y="2133600"/>
            <a:ext cx="4381499" cy="4267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0455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7695" t="7441" r="6207" b="4718"/>
          <a:stretch/>
        </p:blipFill>
        <p:spPr bwMode="auto">
          <a:xfrm>
            <a:off x="1" y="2438400"/>
            <a:ext cx="4495800" cy="4419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4"/>
          <a:srcRect l="7405" t="8530" r="3739" b="6715"/>
          <a:stretch/>
        </p:blipFill>
        <p:spPr bwMode="auto">
          <a:xfrm>
            <a:off x="4191001" y="0"/>
            <a:ext cx="4941276" cy="3886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990600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Voice Range A, Log Plot with median/reshape and </a:t>
            </a:r>
            <a:r>
              <a:rPr lang="en-US" dirty="0" err="1" smtClean="0"/>
              <a:t>filtfilt</a:t>
            </a:r>
            <a:r>
              <a:rPr lang="en-US" dirty="0" smtClean="0"/>
              <a:t>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3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9147" t="8531" r="6207" b="6533"/>
          <a:stretch/>
        </p:blipFill>
        <p:spPr bwMode="auto">
          <a:xfrm>
            <a:off x="-11723" y="2590800"/>
            <a:ext cx="4659923" cy="4267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4"/>
          <a:srcRect l="8421" t="7804" r="6061" b="5626"/>
          <a:stretch/>
        </p:blipFill>
        <p:spPr bwMode="auto">
          <a:xfrm>
            <a:off x="4038600" y="0"/>
            <a:ext cx="5105400" cy="4114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" y="91440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Voice Range B-median/reshape and </a:t>
            </a:r>
            <a:r>
              <a:rPr lang="en-US" dirty="0" err="1" smtClean="0"/>
              <a:t>filtfilt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41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3"/>
          <a:srcRect l="8493" t="7933" r="4647" b="3525"/>
          <a:stretch/>
        </p:blipFill>
        <p:spPr>
          <a:xfrm>
            <a:off x="9525" y="2971800"/>
            <a:ext cx="4943475" cy="3886200"/>
          </a:xfrm>
          <a:prstGeom prst="rect">
            <a:avLst/>
          </a:prstGeom>
        </p:spPr>
      </p:pic>
      <p:pic>
        <p:nvPicPr>
          <p:cNvPr id="2" name="Picture 1"/>
          <p:cNvPicPr/>
          <p:nvPr/>
        </p:nvPicPr>
        <p:blipFill rotWithShape="1">
          <a:blip r:embed="rId4"/>
          <a:srcRect l="9001" t="8893" r="5916" b="7259"/>
          <a:stretch/>
        </p:blipFill>
        <p:spPr bwMode="auto">
          <a:xfrm>
            <a:off x="4267200" y="0"/>
            <a:ext cx="4876800" cy="3962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1" y="7620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Alternate ways to plot our Frequency Response</a:t>
            </a:r>
          </a:p>
        </p:txBody>
      </p:sp>
    </p:spTree>
    <p:extLst>
      <p:ext uri="{BB962C8B-B14F-4D97-AF65-F5344CB8AC3E}">
        <p14:creationId xmlns:p14="http://schemas.microsoft.com/office/powerpoint/2010/main" val="321752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8333" t="8134" r="5768" b="5528"/>
          <a:stretch/>
        </p:blipFill>
        <p:spPr>
          <a:xfrm>
            <a:off x="914400" y="533400"/>
            <a:ext cx="73152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66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Completed Timeline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9442281"/>
              </p:ext>
            </p:extLst>
          </p:nvPr>
        </p:nvGraphicFramePr>
        <p:xfrm>
          <a:off x="3047999" y="1447801"/>
          <a:ext cx="3124201" cy="4953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5109"/>
                <a:gridCol w="209692"/>
                <a:gridCol w="894143"/>
                <a:gridCol w="971905"/>
                <a:gridCol w="813352"/>
              </a:tblGrid>
              <a:tr h="11139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Topic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Responsibility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Date Due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20929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Matlab Code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Create Filter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Elissa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10/22/2013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PSD Handout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Ryan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10/22/2013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Noise Averaging After Filter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Ryan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10/29/2013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209298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Noise Averaging Before Filter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Elissa &amp; Justin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11/11/2013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Flat Frequency PSD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Ryan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11/4/2013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Sound Creation (wmv)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All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11/11/2013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Sound Capture Method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All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11/11/2013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Ratio Methods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All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11/21/2013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Median/Reshap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Elissa &amp; Justin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12/1/2013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iTunes analysis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All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Individual Bands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32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64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125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1393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250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500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1k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2k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4k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8k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16k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Combination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Voice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Voice2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Base minimum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Base maximum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12/2/2013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Research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Hearing Impairment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Elissa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Waiting on Feedback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Related Technology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Justin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Waiting on Feedback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311055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Project Assignments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Requirements Capture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Done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Options Considered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Done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Website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Ongoing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Intro./Description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Elissa &amp; Justin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11/11/2013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Project Management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Elissa &amp; Justin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Ongoing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  <a:tr h="11563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Links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Ryan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 dirty="0">
                          <a:effectLst/>
                        </a:rPr>
                        <a:t>Ongoing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283" marR="5283" marT="528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64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Tasks Left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dirty="0" smtClean="0"/>
              <a:t>Impulse into iTunes-and see the result</a:t>
            </a:r>
          </a:p>
          <a:p>
            <a:r>
              <a:rPr lang="en-US" dirty="0" smtClean="0"/>
              <a:t>Alternate reshapes (see slide 8)</a:t>
            </a:r>
          </a:p>
          <a:p>
            <a:r>
              <a:rPr lang="en-US" dirty="0" smtClean="0"/>
              <a:t>Numerical tables of results</a:t>
            </a:r>
          </a:p>
          <a:p>
            <a:r>
              <a:rPr lang="en-US" dirty="0" smtClean="0"/>
              <a:t>Test Multiple Platforms</a:t>
            </a:r>
          </a:p>
          <a:p>
            <a:r>
              <a:rPr lang="en-US" dirty="0" smtClean="0"/>
              <a:t>Use different machines to run iTunes and to capture</a:t>
            </a:r>
          </a:p>
        </p:txBody>
      </p:sp>
    </p:spTree>
    <p:extLst>
      <p:ext uri="{BB962C8B-B14F-4D97-AF65-F5344CB8AC3E}">
        <p14:creationId xmlns:p14="http://schemas.microsoft.com/office/powerpoint/2010/main" val="1790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Ongoing Timeline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28849" y="3005931"/>
          <a:ext cx="4686301" cy="20231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2664"/>
                <a:gridCol w="314538"/>
                <a:gridCol w="1286747"/>
                <a:gridCol w="1512325"/>
                <a:gridCol w="1220027"/>
              </a:tblGrid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Topic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Responsibility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Date Due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Matlab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Create Impulse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Ryan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1/23/2014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Alternate Reshapes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Ryan and Elissa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1/30/2014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iTunes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Impulse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Elissa and Justin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1/30/2014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Test Multiple Platforms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All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2/7/2014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Results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1/30/2014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Numerical Table of Results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Justin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1/30/2014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61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316170"/>
              </p:ext>
            </p:extLst>
          </p:nvPr>
        </p:nvGraphicFramePr>
        <p:xfrm>
          <a:off x="457200" y="1600200"/>
          <a:ext cx="640080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/>
                <a:gridCol w="1524000"/>
                <a:gridCol w="1905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Retail Price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Actual</a:t>
                      </a:r>
                      <a:r>
                        <a:rPr lang="en-US" baseline="0" dirty="0" smtClean="0"/>
                        <a:t> Expense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Auxiliary cable-male to male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$13.49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Stereo cable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$1.84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Totals: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$15.33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Allotted</a:t>
                      </a:r>
                      <a:r>
                        <a:rPr lang="en-US" baseline="0" dirty="0" smtClean="0"/>
                        <a:t> Budget: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$50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233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dirty="0" smtClean="0"/>
              <a:t>Processing Methods</a:t>
            </a:r>
          </a:p>
          <a:p>
            <a:pPr lvl="1"/>
            <a:r>
              <a:rPr lang="en-US" dirty="0" smtClean="0"/>
              <a:t>Research</a:t>
            </a:r>
          </a:p>
          <a:p>
            <a:pPr lvl="1"/>
            <a:r>
              <a:rPr lang="en-US" dirty="0" smtClean="0"/>
              <a:t>Final Method</a:t>
            </a:r>
          </a:p>
          <a:p>
            <a:r>
              <a:rPr lang="en-US" dirty="0"/>
              <a:t>Hardware </a:t>
            </a:r>
            <a:r>
              <a:rPr lang="en-US" dirty="0" smtClean="0"/>
              <a:t>setup</a:t>
            </a:r>
          </a:p>
          <a:p>
            <a:r>
              <a:rPr lang="en-US" dirty="0" smtClean="0"/>
              <a:t>Research Documents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49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Finding iTunes Frequency Response</a:t>
            </a:r>
            <a:endParaRPr lang="en-US" dirty="0"/>
          </a:p>
          <a:p>
            <a:r>
              <a:rPr lang="en-US" dirty="0" smtClean="0"/>
              <a:t>Technical Content</a:t>
            </a:r>
          </a:p>
          <a:p>
            <a:pPr lvl="1"/>
            <a:r>
              <a:rPr lang="en-US" dirty="0" smtClean="0"/>
              <a:t>Hardware and Software</a:t>
            </a:r>
          </a:p>
          <a:p>
            <a:pPr lvl="1"/>
            <a:r>
              <a:rPr lang="en-US" dirty="0" smtClean="0"/>
              <a:t>Design</a:t>
            </a:r>
          </a:p>
          <a:p>
            <a:r>
              <a:rPr lang="en-US" dirty="0" smtClean="0"/>
              <a:t>Project Status</a:t>
            </a:r>
          </a:p>
          <a:p>
            <a:pPr lvl="1"/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Remaining Tasks</a:t>
            </a:r>
          </a:p>
          <a:p>
            <a:r>
              <a:rPr lang="en-US" dirty="0" smtClean="0"/>
              <a:t>Budget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1098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dirty="0" smtClean="0"/>
              <a:t>Are there any 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51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Record frequencies </a:t>
            </a:r>
          </a:p>
          <a:p>
            <a:pPr lvl="2"/>
            <a:r>
              <a:rPr lang="en-US" dirty="0" smtClean="0"/>
              <a:t> record frequencies every 5 Hz</a:t>
            </a:r>
          </a:p>
          <a:p>
            <a:pPr lvl="2"/>
            <a:r>
              <a:rPr lang="en-US" dirty="0" smtClean="0"/>
              <a:t> put into iTunes equalizer </a:t>
            </a:r>
          </a:p>
          <a:p>
            <a:pPr lvl="2"/>
            <a:r>
              <a:rPr lang="en-US" dirty="0" smtClean="0"/>
              <a:t>analyze results</a:t>
            </a:r>
          </a:p>
          <a:p>
            <a:pPr lvl="2"/>
            <a:r>
              <a:rPr lang="en-US" dirty="0" smtClean="0"/>
              <a:t>Problem: Takes a long time to record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Random Noise</a:t>
            </a:r>
          </a:p>
          <a:p>
            <a:pPr lvl="2"/>
            <a:r>
              <a:rPr lang="en-US" dirty="0" smtClean="0"/>
              <a:t>Power Spectrum Handout</a:t>
            </a:r>
          </a:p>
          <a:p>
            <a:pPr lvl="3"/>
            <a:r>
              <a:rPr lang="en-US" dirty="0" smtClean="0"/>
              <a:t>PSD, Welch, Magnitude of </a:t>
            </a:r>
            <a:r>
              <a:rPr lang="en-US" dirty="0" err="1" smtClean="0"/>
              <a:t>fft</a:t>
            </a:r>
            <a:r>
              <a:rPr lang="en-US" dirty="0" smtClean="0"/>
              <a:t> of signal</a:t>
            </a:r>
          </a:p>
          <a:p>
            <a:pPr lvl="3"/>
            <a:r>
              <a:rPr lang="en-US" dirty="0" smtClean="0"/>
              <a:t>plotted against the filter and found that gains did not match</a:t>
            </a:r>
          </a:p>
          <a:p>
            <a:pPr marL="1371600" lvl="3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3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381000"/>
            <a:ext cx="7315200" cy="882719"/>
          </a:xfrm>
        </p:spPr>
        <p:txBody>
          <a:bodyPr anchor="t"/>
          <a:lstStyle/>
          <a:p>
            <a:r>
              <a:rPr lang="en-US" dirty="0" smtClean="0"/>
              <a:t>Using </a:t>
            </a:r>
            <a:r>
              <a:rPr lang="en-US" dirty="0"/>
              <a:t>Method 1: Compares non ratio of the time domain signal averaged before filter </a:t>
            </a:r>
            <a:r>
              <a:rPr lang="en-US" dirty="0" err="1"/>
              <a:t>vs</a:t>
            </a:r>
            <a:r>
              <a:rPr lang="en-US" dirty="0"/>
              <a:t> known frequency response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0" t="8592" r="4209" b="6648"/>
          <a:stretch/>
        </p:blipFill>
        <p:spPr bwMode="auto">
          <a:xfrm>
            <a:off x="228600" y="1219200"/>
            <a:ext cx="8610600" cy="533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6426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381000"/>
            <a:ext cx="7315200" cy="882719"/>
          </a:xfrm>
        </p:spPr>
        <p:txBody>
          <a:bodyPr anchor="t"/>
          <a:lstStyle/>
          <a:p>
            <a:r>
              <a:rPr lang="en-US" dirty="0" smtClean="0"/>
              <a:t>Using </a:t>
            </a:r>
            <a:r>
              <a:rPr lang="en-US" dirty="0"/>
              <a:t>Method </a:t>
            </a:r>
            <a:r>
              <a:rPr lang="en-US" dirty="0" smtClean="0"/>
              <a:t>2: </a:t>
            </a:r>
            <a:r>
              <a:rPr lang="en-US" dirty="0"/>
              <a:t>Compares non ratio of the time domain signal averaged before filter </a:t>
            </a:r>
            <a:r>
              <a:rPr lang="en-US" dirty="0" err="1"/>
              <a:t>vs</a:t>
            </a:r>
            <a:r>
              <a:rPr lang="en-US" dirty="0"/>
              <a:t> known frequency response</a:t>
            </a:r>
          </a:p>
        </p:txBody>
      </p:sp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4" t="8360" r="5806" b="5582"/>
          <a:stretch/>
        </p:blipFill>
        <p:spPr bwMode="auto">
          <a:xfrm>
            <a:off x="609600" y="1209675"/>
            <a:ext cx="8001000" cy="5486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2107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Methods Cont’d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 anchor="t"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Random Noise</a:t>
                </a:r>
              </a:p>
              <a:p>
                <a:pPr lvl="2"/>
                <a:r>
                  <a:rPr lang="en-US" sz="2000" dirty="0" smtClean="0"/>
                  <a:t>Ratio </a:t>
                </a:r>
                <a:r>
                  <a:rPr lang="en-US" sz="2000" dirty="0"/>
                  <a:t>Method</a:t>
                </a:r>
              </a:p>
              <a:p>
                <a:pPr lvl="3"/>
                <a:r>
                  <a:rPr lang="en-US" sz="2000" dirty="0" smtClean="0"/>
                  <a:t>Plotted </a:t>
                </a:r>
                <a:r>
                  <a:rPr lang="en-US" sz="2000" dirty="0"/>
                  <a:t>the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/>
                          </a:rPr>
                          <m:t>𝑎𝑏𝑠</m:t>
                        </m:r>
                        <m:d>
                          <m:dPr>
                            <m:ctrlPr>
                              <a:rPr lang="en-US" sz="1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/>
                              </a:rPr>
                              <m:t>𝑓𝑓𝑡</m:t>
                            </m:r>
                            <m:d>
                              <m:dPr>
                                <m:ctrlPr>
                                  <a:rPr lang="en-US" sz="1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400" b="0" i="1" smtClean="0">
                                    <a:latin typeface="Cambria Math"/>
                                  </a:rPr>
                                  <m:t>𝐹𝑖𝑛𝑎𝑙</m:t>
                                </m:r>
                                <m:r>
                                  <a:rPr lang="en-US" sz="1400" i="1">
                                    <a:latin typeface="Cambria Math"/>
                                  </a:rPr>
                                  <m:t>𝑆𝑖𝑔𝑛𝑎𝑙</m:t>
                                </m:r>
                              </m:e>
                            </m:d>
                          </m:e>
                        </m:d>
                      </m:num>
                      <m:den>
                        <m:r>
                          <a:rPr lang="en-US" sz="1400" i="1">
                            <a:latin typeface="Cambria Math"/>
                          </a:rPr>
                          <m:t>𝑎𝑏𝑠</m:t>
                        </m:r>
                        <m:d>
                          <m:dPr>
                            <m:ctrlPr>
                              <a:rPr lang="en-US" sz="1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/>
                              </a:rPr>
                              <m:t>𝑓𝑓𝑡</m:t>
                            </m:r>
                            <m:d>
                              <m:dPr>
                                <m:ctrlPr>
                                  <a:rPr lang="en-US" sz="1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400" b="0" i="1" smtClean="0">
                                    <a:latin typeface="Cambria Math"/>
                                  </a:rPr>
                                  <m:t>𝑂𝑟𝑖𝑔𝑖𝑛𝑎𝑙</m:t>
                                </m:r>
                                <m:r>
                                  <a:rPr lang="en-US" sz="1400" b="0" i="1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en-US" sz="1400" i="1">
                                    <a:latin typeface="Cambria Math"/>
                                  </a:rPr>
                                  <m:t>𝑆𝑖𝑔𝑛𝑎𝑙</m:t>
                                </m:r>
                              </m:e>
                            </m:d>
                          </m:e>
                        </m:d>
                      </m:den>
                    </m:f>
                    <m:r>
                      <a:rPr lang="en-US" sz="1400" i="1">
                        <a:latin typeface="Cambria Math"/>
                      </a:rPr>
                      <m:t> </m:t>
                    </m:r>
                  </m:oMath>
                </a14:m>
                <a:endParaRPr lang="en-US" sz="2000" dirty="0" smtClean="0"/>
              </a:p>
              <a:p>
                <a:pPr lvl="3"/>
                <a:r>
                  <a:rPr lang="en-US" sz="2000" dirty="0" smtClean="0"/>
                  <a:t>Gains </a:t>
                </a:r>
                <a:r>
                  <a:rPr lang="en-US" sz="2000" dirty="0"/>
                  <a:t>match filter response</a:t>
                </a:r>
              </a:p>
              <a:p>
                <a:pPr lvl="3"/>
                <a:r>
                  <a:rPr lang="en-US" sz="2000" dirty="0"/>
                  <a:t>Smoothing the Response</a:t>
                </a:r>
              </a:p>
              <a:p>
                <a:pPr lvl="4"/>
                <a:r>
                  <a:rPr lang="en-US" sz="2000" dirty="0"/>
                  <a:t>Median/Reshape Method</a:t>
                </a:r>
              </a:p>
              <a:p>
                <a:pPr lvl="5"/>
                <a:r>
                  <a:rPr lang="en-US" sz="2000" dirty="0"/>
                  <a:t>Resolution of 5 Hz</a:t>
                </a:r>
              </a:p>
              <a:p>
                <a:pPr lvl="5"/>
                <a:r>
                  <a:rPr lang="en-US" sz="2000" dirty="0"/>
                  <a:t>Create a columns of 5 data points and find the </a:t>
                </a:r>
                <a:r>
                  <a:rPr lang="en-US" sz="2000" dirty="0" smtClean="0"/>
                  <a:t>median</a:t>
                </a:r>
              </a:p>
              <a:p>
                <a:pPr lvl="4"/>
                <a:r>
                  <a:rPr lang="en-US" sz="2000" dirty="0" smtClean="0"/>
                  <a:t>Filter Method</a:t>
                </a:r>
              </a:p>
              <a:p>
                <a:pPr lvl="5"/>
                <a:r>
                  <a:rPr lang="en-US" sz="2000" dirty="0" smtClean="0"/>
                  <a:t>Apply a 4</a:t>
                </a:r>
                <a:r>
                  <a:rPr lang="en-US" sz="2000" baseline="30000" dirty="0" smtClean="0"/>
                  <a:t>th</a:t>
                </a:r>
                <a:r>
                  <a:rPr lang="en-US" sz="2000" dirty="0" smtClean="0"/>
                  <a:t> order low-pass filter with a cut-off of 2kHz to our Frequency Response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342" t="-12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957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 Method More in Depth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 anchor="t"/>
              <a:lstStyle/>
              <a:p>
                <a:r>
                  <a:rPr lang="en-US" dirty="0" smtClean="0"/>
                  <a:t>We applied the ratio method in four different ways to see which works best.</a:t>
                </a:r>
              </a:p>
              <a:p>
                <a:r>
                  <a:rPr lang="en-US" dirty="0" smtClean="0"/>
                  <a:t>Method 1:</a:t>
                </a:r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b="0" i="1" dirty="0" smtClean="0">
                  <a:latin typeface="Cambria Math"/>
                </a:endParaRPr>
              </a:p>
              <a:p>
                <a:endParaRPr lang="en-US" i="1" dirty="0">
                  <a:latin typeface="Cambria Math"/>
                </a:endParaRPr>
              </a:p>
              <a:p>
                <a:endParaRPr lang="en-US" b="0" i="1" dirty="0" smtClean="0">
                  <a:latin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𝑅𝑒𝑠𝑢𝑙𝑡𝑠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𝑎𝑏𝑠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𝑓𝑓𝑡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𝑓𝑠</m:t>
                                </m:r>
                              </m:e>
                            </m:d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𝑎𝑏𝑠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𝑓𝑓𝑡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𝑜𝑠</m:t>
                                </m:r>
                              </m:e>
                            </m:d>
                          </m:e>
                        </m:d>
                      </m:den>
                    </m:f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514" t="-752" r="-17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918555711"/>
              </p:ext>
            </p:extLst>
          </p:nvPr>
        </p:nvGraphicFramePr>
        <p:xfrm>
          <a:off x="1295400" y="1905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7848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TC102455519[[fn=Winter]]</Template>
  <TotalTime>527</TotalTime>
  <Words>1273</Words>
  <Application>Microsoft Office PowerPoint</Application>
  <PresentationFormat>On-screen Show (4:3)</PresentationFormat>
  <Paragraphs>503</Paragraphs>
  <Slides>41</Slides>
  <Notes>40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Winter</vt:lpstr>
      <vt:lpstr>Sounder Equalizer</vt:lpstr>
      <vt:lpstr>Introduction</vt:lpstr>
      <vt:lpstr>Requirements</vt:lpstr>
      <vt:lpstr>Technical Content Overview</vt:lpstr>
      <vt:lpstr>Research Methods</vt:lpstr>
      <vt:lpstr>PowerPoint Presentation</vt:lpstr>
      <vt:lpstr>PowerPoint Presentation</vt:lpstr>
      <vt:lpstr>Research Methods Cont’d</vt:lpstr>
      <vt:lpstr>Ratio Method More in Depth</vt:lpstr>
      <vt:lpstr>Ratio Method 2</vt:lpstr>
      <vt:lpstr>Ratio Method 3</vt:lpstr>
      <vt:lpstr>Ratio Method 4</vt:lpstr>
      <vt:lpstr>Results</vt:lpstr>
      <vt:lpstr>Maximum Values of Output</vt:lpstr>
      <vt:lpstr>Maximum Values of Input</vt:lpstr>
      <vt:lpstr>iTunes Equalizer Capture</vt:lpstr>
      <vt:lpstr>iTunes Maximum Value</vt:lpstr>
      <vt:lpstr>PowerPoint Presentation</vt:lpstr>
      <vt:lpstr>Capture Method</vt:lpstr>
      <vt:lpstr>Frequencies and Combinations of iTunes Equalizer </vt:lpstr>
      <vt:lpstr>Frequencies and Combinations of iTunes Equalizer Continued</vt:lpstr>
      <vt:lpstr>Research Documents</vt:lpstr>
      <vt:lpstr>Project Status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Completed Timeline</vt:lpstr>
      <vt:lpstr>Tasks Left to Do</vt:lpstr>
      <vt:lpstr>Ongoing Timeline</vt:lpstr>
      <vt:lpstr>Budget</vt:lpstr>
      <vt:lpstr>Summary</vt:lpstr>
      <vt:lpstr>Thanks!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ryan.stearns.2</dc:creator>
  <cp:lastModifiedBy>Elissa.Dahl</cp:lastModifiedBy>
  <cp:revision>41</cp:revision>
  <dcterms:created xsi:type="dcterms:W3CDTF">2013-12-03T23:25:29Z</dcterms:created>
  <dcterms:modified xsi:type="dcterms:W3CDTF">2013-12-17T18:27:37Z</dcterms:modified>
</cp:coreProperties>
</file>